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24"/>
  </p:notesMasterIdLst>
  <p:sldIdLst>
    <p:sldId id="267" r:id="rId4"/>
    <p:sldId id="262" r:id="rId5"/>
    <p:sldId id="263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80" r:id="rId15"/>
    <p:sldId id="282" r:id="rId16"/>
    <p:sldId id="281" r:id="rId17"/>
    <p:sldId id="283" r:id="rId18"/>
    <p:sldId id="284" r:id="rId19"/>
    <p:sldId id="285" r:id="rId20"/>
    <p:sldId id="286" r:id="rId21"/>
    <p:sldId id="270" r:id="rId22"/>
    <p:sldId id="268" r:id="rId23"/>
  </p:sldIdLst>
  <p:sldSz cx="12192000" cy="6858000"/>
  <p:notesSz cx="6858000" cy="9144000"/>
  <p:embeddedFontLst>
    <p:embeddedFont>
      <p:font typeface="SamsungOne 800C" panose="020B0906030303020204" charset="0"/>
      <p:bold r:id="rId25"/>
    </p:embeddedFont>
    <p:embeddedFont>
      <p:font typeface="SamsungOne 450C" panose="020B0506030303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Bahnschrift" panose="020B0502040204020203" pitchFamily="34" charset="0"/>
      <p:regular r:id="rId31"/>
      <p:bold r:id="rId3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5FD2"/>
    <a:srgbClr val="33CCFF"/>
    <a:srgbClr val="44546A"/>
    <a:srgbClr val="FFCC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4" d="100"/>
          <a:sy n="84" d="100"/>
        </p:scale>
        <p:origin x="44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03.06.2022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0"/>
            <a:ext cx="12192000" cy="6858000"/>
          </a:xfrm>
          <a:prstGeom prst="rect">
            <a:avLst/>
          </a:prstGeom>
        </p:spPr>
      </p:pic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645" y="390063"/>
            <a:ext cx="2492710" cy="690677"/>
          </a:xfrm>
        </p:spPr>
        <p:txBody>
          <a:bodyPr/>
          <a:lstStyle/>
          <a:p>
            <a:r>
              <a:rPr lang="ru-RU" dirty="0" smtClean="0"/>
              <a:t>Приложение</a:t>
            </a:r>
            <a:endParaRPr lang="ru-RU" dirty="0"/>
          </a:p>
        </p:txBody>
      </p:sp>
      <p:grpSp>
        <p:nvGrpSpPr>
          <p:cNvPr id="7" name="Google Shape;1863;p43"/>
          <p:cNvGrpSpPr/>
          <p:nvPr/>
        </p:nvGrpSpPr>
        <p:grpSpPr>
          <a:xfrm>
            <a:off x="3606338" y="1260491"/>
            <a:ext cx="5208478" cy="4798898"/>
            <a:chOff x="778009" y="2286925"/>
            <a:chExt cx="1742109" cy="1730105"/>
          </a:xfrm>
        </p:grpSpPr>
        <p:sp>
          <p:nvSpPr>
            <p:cNvPr id="8" name="Google Shape;1864;p43"/>
            <p:cNvSpPr/>
            <p:nvPr/>
          </p:nvSpPr>
          <p:spPr>
            <a:xfrm>
              <a:off x="808017" y="2304930"/>
              <a:ext cx="1712100" cy="171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65;p43"/>
            <p:cNvSpPr/>
            <p:nvPr/>
          </p:nvSpPr>
          <p:spPr>
            <a:xfrm>
              <a:off x="778009" y="2286925"/>
              <a:ext cx="1712100" cy="171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71" y="1398090"/>
            <a:ext cx="2081209" cy="4512106"/>
          </a:xfrm>
          <a:prstGeom prst="rect">
            <a:avLst/>
          </a:prstGeom>
        </p:spPr>
      </p:pic>
      <p:sp>
        <p:nvSpPr>
          <p:cNvPr id="11" name="Google Shape;1867;p43"/>
          <p:cNvSpPr txBox="1">
            <a:spLocks/>
          </p:cNvSpPr>
          <p:nvPr/>
        </p:nvSpPr>
        <p:spPr>
          <a:xfrm>
            <a:off x="6018496" y="2313798"/>
            <a:ext cx="2617041" cy="2029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Если игрок систематически отвечает неправильно, то виселица продолжает прорисовываться 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47" name="Google Shape;2760;p58"/>
          <p:cNvGrpSpPr/>
          <p:nvPr/>
        </p:nvGrpSpPr>
        <p:grpSpPr>
          <a:xfrm>
            <a:off x="7068629" y="1610895"/>
            <a:ext cx="506575" cy="426197"/>
            <a:chOff x="1129750" y="1262625"/>
            <a:chExt cx="2157475" cy="1815150"/>
          </a:xfrm>
        </p:grpSpPr>
        <p:sp>
          <p:nvSpPr>
            <p:cNvPr id="48" name="Google Shape;2761;p58"/>
            <p:cNvSpPr/>
            <p:nvPr/>
          </p:nvSpPr>
          <p:spPr>
            <a:xfrm>
              <a:off x="1294275" y="1427150"/>
              <a:ext cx="1849650" cy="1494050"/>
            </a:xfrm>
            <a:custGeom>
              <a:avLst/>
              <a:gdLst/>
              <a:ahLst/>
              <a:cxnLst/>
              <a:rect l="l" t="t" r="r" b="b"/>
              <a:pathLst>
                <a:path w="73986" h="59762" extrusionOk="0">
                  <a:moveTo>
                    <a:pt x="6688" y="0"/>
                  </a:moveTo>
                  <a:lnTo>
                    <a:pt x="6688" y="6688"/>
                  </a:lnTo>
                  <a:lnTo>
                    <a:pt x="1" y="6688"/>
                  </a:lnTo>
                  <a:lnTo>
                    <a:pt x="1" y="27705"/>
                  </a:lnTo>
                  <a:lnTo>
                    <a:pt x="6688" y="27705"/>
                  </a:lnTo>
                  <a:lnTo>
                    <a:pt x="6688" y="33225"/>
                  </a:lnTo>
                  <a:lnTo>
                    <a:pt x="6688" y="34392"/>
                  </a:lnTo>
                  <a:lnTo>
                    <a:pt x="6688" y="39806"/>
                  </a:lnTo>
                  <a:lnTo>
                    <a:pt x="19107" y="39806"/>
                  </a:lnTo>
                  <a:lnTo>
                    <a:pt x="19107" y="46493"/>
                  </a:lnTo>
                  <a:lnTo>
                    <a:pt x="19957" y="46493"/>
                  </a:lnTo>
                  <a:lnTo>
                    <a:pt x="19957" y="53180"/>
                  </a:lnTo>
                  <a:lnTo>
                    <a:pt x="32376" y="53180"/>
                  </a:lnTo>
                  <a:lnTo>
                    <a:pt x="32376" y="59762"/>
                  </a:lnTo>
                  <a:lnTo>
                    <a:pt x="46494" y="59762"/>
                  </a:lnTo>
                  <a:lnTo>
                    <a:pt x="46494" y="53180"/>
                  </a:lnTo>
                  <a:lnTo>
                    <a:pt x="46494" y="46493"/>
                  </a:lnTo>
                  <a:lnTo>
                    <a:pt x="59762" y="46493"/>
                  </a:lnTo>
                  <a:lnTo>
                    <a:pt x="59762" y="39806"/>
                  </a:lnTo>
                  <a:lnTo>
                    <a:pt x="60293" y="39806"/>
                  </a:lnTo>
                  <a:lnTo>
                    <a:pt x="60293" y="33225"/>
                  </a:lnTo>
                  <a:lnTo>
                    <a:pt x="67086" y="33225"/>
                  </a:lnTo>
                  <a:lnTo>
                    <a:pt x="67086" y="26537"/>
                  </a:lnTo>
                  <a:lnTo>
                    <a:pt x="73986" y="26537"/>
                  </a:lnTo>
                  <a:lnTo>
                    <a:pt x="73986" y="6688"/>
                  </a:lnTo>
                  <a:lnTo>
                    <a:pt x="67086" y="6688"/>
                  </a:lnTo>
                  <a:lnTo>
                    <a:pt x="67086" y="0"/>
                  </a:lnTo>
                  <a:lnTo>
                    <a:pt x="39912" y="0"/>
                  </a:lnTo>
                  <a:lnTo>
                    <a:pt x="39912" y="6688"/>
                  </a:lnTo>
                  <a:lnTo>
                    <a:pt x="28979" y="6688"/>
                  </a:lnTo>
                  <a:lnTo>
                    <a:pt x="289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62;p58"/>
            <p:cNvSpPr/>
            <p:nvPr/>
          </p:nvSpPr>
          <p:spPr>
            <a:xfrm>
              <a:off x="1129750" y="1926050"/>
              <a:ext cx="164550" cy="164550"/>
            </a:xfrm>
            <a:custGeom>
              <a:avLst/>
              <a:gdLst/>
              <a:ahLst/>
              <a:cxnLst/>
              <a:rect l="l" t="t" r="r" b="b"/>
              <a:pathLst>
                <a:path w="6582" h="6582" extrusionOk="0">
                  <a:moveTo>
                    <a:pt x="1" y="0"/>
                  </a:moveTo>
                  <a:lnTo>
                    <a:pt x="1" y="6581"/>
                  </a:lnTo>
                  <a:lnTo>
                    <a:pt x="6582" y="6581"/>
                  </a:lnTo>
                  <a:lnTo>
                    <a:pt x="6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63;p58"/>
            <p:cNvSpPr/>
            <p:nvPr/>
          </p:nvSpPr>
          <p:spPr>
            <a:xfrm>
              <a:off x="1294275" y="2090575"/>
              <a:ext cx="167225" cy="167200"/>
            </a:xfrm>
            <a:custGeom>
              <a:avLst/>
              <a:gdLst/>
              <a:ahLst/>
              <a:cxnLst/>
              <a:rect l="l" t="t" r="r" b="b"/>
              <a:pathLst>
                <a:path w="6689" h="6688" extrusionOk="0">
                  <a:moveTo>
                    <a:pt x="1" y="0"/>
                  </a:moveTo>
                  <a:lnTo>
                    <a:pt x="1" y="6688"/>
                  </a:lnTo>
                  <a:lnTo>
                    <a:pt x="6688" y="6688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64;p58"/>
            <p:cNvSpPr/>
            <p:nvPr/>
          </p:nvSpPr>
          <p:spPr>
            <a:xfrm>
              <a:off x="1461475" y="2257750"/>
              <a:ext cx="164550" cy="164550"/>
            </a:xfrm>
            <a:custGeom>
              <a:avLst/>
              <a:gdLst/>
              <a:ahLst/>
              <a:cxnLst/>
              <a:rect l="l" t="t" r="r" b="b"/>
              <a:pathLst>
                <a:path w="6582" h="6582" extrusionOk="0">
                  <a:moveTo>
                    <a:pt x="0" y="1"/>
                  </a:moveTo>
                  <a:lnTo>
                    <a:pt x="0" y="6582"/>
                  </a:lnTo>
                  <a:lnTo>
                    <a:pt x="6581" y="6582"/>
                  </a:lnTo>
                  <a:lnTo>
                    <a:pt x="65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65;p58"/>
            <p:cNvSpPr/>
            <p:nvPr/>
          </p:nvSpPr>
          <p:spPr>
            <a:xfrm>
              <a:off x="1626000" y="2422275"/>
              <a:ext cx="167200" cy="167225"/>
            </a:xfrm>
            <a:custGeom>
              <a:avLst/>
              <a:gdLst/>
              <a:ahLst/>
              <a:cxnLst/>
              <a:rect l="l" t="t" r="r" b="b"/>
              <a:pathLst>
                <a:path w="6688" h="6689" extrusionOk="0">
                  <a:moveTo>
                    <a:pt x="0" y="1"/>
                  </a:moveTo>
                  <a:lnTo>
                    <a:pt x="0" y="6688"/>
                  </a:lnTo>
                  <a:lnTo>
                    <a:pt x="6688" y="6688"/>
                  </a:lnTo>
                  <a:lnTo>
                    <a:pt x="6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66;p58"/>
            <p:cNvSpPr/>
            <p:nvPr/>
          </p:nvSpPr>
          <p:spPr>
            <a:xfrm>
              <a:off x="1793175" y="2589475"/>
              <a:ext cx="164550" cy="167200"/>
            </a:xfrm>
            <a:custGeom>
              <a:avLst/>
              <a:gdLst/>
              <a:ahLst/>
              <a:cxnLst/>
              <a:rect l="l" t="t" r="r" b="b"/>
              <a:pathLst>
                <a:path w="6582" h="6688" extrusionOk="0">
                  <a:moveTo>
                    <a:pt x="1" y="0"/>
                  </a:moveTo>
                  <a:lnTo>
                    <a:pt x="1" y="6687"/>
                  </a:lnTo>
                  <a:lnTo>
                    <a:pt x="6582" y="6687"/>
                  </a:lnTo>
                  <a:lnTo>
                    <a:pt x="6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67;p58"/>
            <p:cNvSpPr/>
            <p:nvPr/>
          </p:nvSpPr>
          <p:spPr>
            <a:xfrm>
              <a:off x="1957700" y="2756650"/>
              <a:ext cx="167225" cy="164550"/>
            </a:xfrm>
            <a:custGeom>
              <a:avLst/>
              <a:gdLst/>
              <a:ahLst/>
              <a:cxnLst/>
              <a:rect l="l" t="t" r="r" b="b"/>
              <a:pathLst>
                <a:path w="6689" h="6582" extrusionOk="0">
                  <a:moveTo>
                    <a:pt x="1" y="0"/>
                  </a:moveTo>
                  <a:lnTo>
                    <a:pt x="1" y="6582"/>
                  </a:lnTo>
                  <a:lnTo>
                    <a:pt x="6688" y="6582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68;p58"/>
            <p:cNvSpPr/>
            <p:nvPr/>
          </p:nvSpPr>
          <p:spPr>
            <a:xfrm>
              <a:off x="1129750" y="1758850"/>
              <a:ext cx="164550" cy="167225"/>
            </a:xfrm>
            <a:custGeom>
              <a:avLst/>
              <a:gdLst/>
              <a:ahLst/>
              <a:cxnLst/>
              <a:rect l="l" t="t" r="r" b="b"/>
              <a:pathLst>
                <a:path w="6582" h="6689" extrusionOk="0">
                  <a:moveTo>
                    <a:pt x="1" y="1"/>
                  </a:moveTo>
                  <a:lnTo>
                    <a:pt x="1" y="6688"/>
                  </a:lnTo>
                  <a:lnTo>
                    <a:pt x="6582" y="6688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69;p58"/>
            <p:cNvSpPr/>
            <p:nvPr/>
          </p:nvSpPr>
          <p:spPr>
            <a:xfrm>
              <a:off x="1129750" y="1594325"/>
              <a:ext cx="164550" cy="164550"/>
            </a:xfrm>
            <a:custGeom>
              <a:avLst/>
              <a:gdLst/>
              <a:ahLst/>
              <a:cxnLst/>
              <a:rect l="l" t="t" r="r" b="b"/>
              <a:pathLst>
                <a:path w="6582" h="6582" extrusionOk="0">
                  <a:moveTo>
                    <a:pt x="1" y="1"/>
                  </a:moveTo>
                  <a:lnTo>
                    <a:pt x="1" y="6582"/>
                  </a:lnTo>
                  <a:lnTo>
                    <a:pt x="6582" y="6582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70;p58"/>
            <p:cNvSpPr/>
            <p:nvPr/>
          </p:nvSpPr>
          <p:spPr>
            <a:xfrm>
              <a:off x="1294275" y="1427150"/>
              <a:ext cx="167225" cy="167200"/>
            </a:xfrm>
            <a:custGeom>
              <a:avLst/>
              <a:gdLst/>
              <a:ahLst/>
              <a:cxnLst/>
              <a:rect l="l" t="t" r="r" b="b"/>
              <a:pathLst>
                <a:path w="6689" h="6688" extrusionOk="0">
                  <a:moveTo>
                    <a:pt x="1" y="0"/>
                  </a:moveTo>
                  <a:lnTo>
                    <a:pt x="1" y="6688"/>
                  </a:lnTo>
                  <a:lnTo>
                    <a:pt x="6688" y="6688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71;p58"/>
            <p:cNvSpPr/>
            <p:nvPr/>
          </p:nvSpPr>
          <p:spPr>
            <a:xfrm>
              <a:off x="1957700" y="1427150"/>
              <a:ext cx="167225" cy="167200"/>
            </a:xfrm>
            <a:custGeom>
              <a:avLst/>
              <a:gdLst/>
              <a:ahLst/>
              <a:cxnLst/>
              <a:rect l="l" t="t" r="r" b="b"/>
              <a:pathLst>
                <a:path w="6689" h="6688" extrusionOk="0">
                  <a:moveTo>
                    <a:pt x="1" y="0"/>
                  </a:moveTo>
                  <a:lnTo>
                    <a:pt x="1" y="6688"/>
                  </a:lnTo>
                  <a:lnTo>
                    <a:pt x="6688" y="6688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72;p58"/>
            <p:cNvSpPr/>
            <p:nvPr/>
          </p:nvSpPr>
          <p:spPr>
            <a:xfrm>
              <a:off x="2124900" y="1594325"/>
              <a:ext cx="164550" cy="164550"/>
            </a:xfrm>
            <a:custGeom>
              <a:avLst/>
              <a:gdLst/>
              <a:ahLst/>
              <a:cxnLst/>
              <a:rect l="l" t="t" r="r" b="b"/>
              <a:pathLst>
                <a:path w="6582" h="6582" extrusionOk="0">
                  <a:moveTo>
                    <a:pt x="0" y="1"/>
                  </a:moveTo>
                  <a:lnTo>
                    <a:pt x="0" y="6582"/>
                  </a:lnTo>
                  <a:lnTo>
                    <a:pt x="6581" y="6582"/>
                  </a:lnTo>
                  <a:lnTo>
                    <a:pt x="65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73;p58"/>
            <p:cNvSpPr/>
            <p:nvPr/>
          </p:nvSpPr>
          <p:spPr>
            <a:xfrm>
              <a:off x="1461475" y="1262625"/>
              <a:ext cx="164550" cy="164550"/>
            </a:xfrm>
            <a:custGeom>
              <a:avLst/>
              <a:gdLst/>
              <a:ahLst/>
              <a:cxnLst/>
              <a:rect l="l" t="t" r="r" b="b"/>
              <a:pathLst>
                <a:path w="6582" h="6582" extrusionOk="0">
                  <a:moveTo>
                    <a:pt x="0" y="0"/>
                  </a:moveTo>
                  <a:lnTo>
                    <a:pt x="0" y="6581"/>
                  </a:lnTo>
                  <a:lnTo>
                    <a:pt x="6581" y="6581"/>
                  </a:lnTo>
                  <a:lnTo>
                    <a:pt x="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74;p58"/>
            <p:cNvSpPr/>
            <p:nvPr/>
          </p:nvSpPr>
          <p:spPr>
            <a:xfrm>
              <a:off x="1626000" y="1262625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0" y="0"/>
                  </a:moveTo>
                  <a:lnTo>
                    <a:pt x="0" y="6581"/>
                  </a:lnTo>
                  <a:lnTo>
                    <a:pt x="6688" y="6581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75;p58"/>
            <p:cNvSpPr/>
            <p:nvPr/>
          </p:nvSpPr>
          <p:spPr>
            <a:xfrm>
              <a:off x="1793175" y="1262625"/>
              <a:ext cx="164550" cy="164550"/>
            </a:xfrm>
            <a:custGeom>
              <a:avLst/>
              <a:gdLst/>
              <a:ahLst/>
              <a:cxnLst/>
              <a:rect l="l" t="t" r="r" b="b"/>
              <a:pathLst>
                <a:path w="6582" h="6582" extrusionOk="0">
                  <a:moveTo>
                    <a:pt x="1" y="0"/>
                  </a:moveTo>
                  <a:lnTo>
                    <a:pt x="1" y="6581"/>
                  </a:lnTo>
                  <a:lnTo>
                    <a:pt x="6582" y="6581"/>
                  </a:lnTo>
                  <a:lnTo>
                    <a:pt x="6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76;p58"/>
            <p:cNvSpPr/>
            <p:nvPr/>
          </p:nvSpPr>
          <p:spPr>
            <a:xfrm>
              <a:off x="3120025" y="1926050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1" y="0"/>
                  </a:moveTo>
                  <a:lnTo>
                    <a:pt x="1" y="6581"/>
                  </a:lnTo>
                  <a:lnTo>
                    <a:pt x="6688" y="6581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77;p58"/>
            <p:cNvSpPr/>
            <p:nvPr/>
          </p:nvSpPr>
          <p:spPr>
            <a:xfrm>
              <a:off x="2955500" y="2090575"/>
              <a:ext cx="164550" cy="167200"/>
            </a:xfrm>
            <a:custGeom>
              <a:avLst/>
              <a:gdLst/>
              <a:ahLst/>
              <a:cxnLst/>
              <a:rect l="l" t="t" r="r" b="b"/>
              <a:pathLst>
                <a:path w="6582" h="6688" extrusionOk="0">
                  <a:moveTo>
                    <a:pt x="0" y="0"/>
                  </a:moveTo>
                  <a:lnTo>
                    <a:pt x="0" y="6688"/>
                  </a:lnTo>
                  <a:lnTo>
                    <a:pt x="6582" y="6688"/>
                  </a:lnTo>
                  <a:lnTo>
                    <a:pt x="6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78;p58"/>
            <p:cNvSpPr/>
            <p:nvPr/>
          </p:nvSpPr>
          <p:spPr>
            <a:xfrm>
              <a:off x="2788325" y="2257750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0" y="1"/>
                  </a:moveTo>
                  <a:lnTo>
                    <a:pt x="0" y="6582"/>
                  </a:lnTo>
                  <a:lnTo>
                    <a:pt x="6687" y="6582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79;p58"/>
            <p:cNvSpPr/>
            <p:nvPr/>
          </p:nvSpPr>
          <p:spPr>
            <a:xfrm>
              <a:off x="2623775" y="2424925"/>
              <a:ext cx="164575" cy="164575"/>
            </a:xfrm>
            <a:custGeom>
              <a:avLst/>
              <a:gdLst/>
              <a:ahLst/>
              <a:cxnLst/>
              <a:rect l="l" t="t" r="r" b="b"/>
              <a:pathLst>
                <a:path w="6583" h="6583" extrusionOk="0">
                  <a:moveTo>
                    <a:pt x="1" y="1"/>
                  </a:moveTo>
                  <a:lnTo>
                    <a:pt x="1" y="6582"/>
                  </a:lnTo>
                  <a:lnTo>
                    <a:pt x="6582" y="6582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80;p58"/>
            <p:cNvSpPr/>
            <p:nvPr/>
          </p:nvSpPr>
          <p:spPr>
            <a:xfrm>
              <a:off x="2456600" y="2589475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1" y="0"/>
                  </a:moveTo>
                  <a:lnTo>
                    <a:pt x="1" y="6581"/>
                  </a:lnTo>
                  <a:lnTo>
                    <a:pt x="6688" y="6581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81;p58"/>
            <p:cNvSpPr/>
            <p:nvPr/>
          </p:nvSpPr>
          <p:spPr>
            <a:xfrm>
              <a:off x="2289425" y="2756650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0" y="0"/>
                  </a:moveTo>
                  <a:lnTo>
                    <a:pt x="0" y="6582"/>
                  </a:lnTo>
                  <a:lnTo>
                    <a:pt x="6688" y="6582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82;p58"/>
            <p:cNvSpPr/>
            <p:nvPr/>
          </p:nvSpPr>
          <p:spPr>
            <a:xfrm>
              <a:off x="3120025" y="1758850"/>
              <a:ext cx="167200" cy="167225"/>
            </a:xfrm>
            <a:custGeom>
              <a:avLst/>
              <a:gdLst/>
              <a:ahLst/>
              <a:cxnLst/>
              <a:rect l="l" t="t" r="r" b="b"/>
              <a:pathLst>
                <a:path w="6688" h="6689" extrusionOk="0">
                  <a:moveTo>
                    <a:pt x="1" y="1"/>
                  </a:moveTo>
                  <a:lnTo>
                    <a:pt x="1" y="6688"/>
                  </a:lnTo>
                  <a:lnTo>
                    <a:pt x="6688" y="6688"/>
                  </a:lnTo>
                  <a:lnTo>
                    <a:pt x="6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83;p58"/>
            <p:cNvSpPr/>
            <p:nvPr/>
          </p:nvSpPr>
          <p:spPr>
            <a:xfrm>
              <a:off x="3120025" y="1594325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1" y="1"/>
                  </a:moveTo>
                  <a:lnTo>
                    <a:pt x="1" y="6582"/>
                  </a:lnTo>
                  <a:lnTo>
                    <a:pt x="6688" y="6582"/>
                  </a:lnTo>
                  <a:lnTo>
                    <a:pt x="6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84;p58"/>
            <p:cNvSpPr/>
            <p:nvPr/>
          </p:nvSpPr>
          <p:spPr>
            <a:xfrm>
              <a:off x="2955500" y="1427150"/>
              <a:ext cx="164550" cy="167200"/>
            </a:xfrm>
            <a:custGeom>
              <a:avLst/>
              <a:gdLst/>
              <a:ahLst/>
              <a:cxnLst/>
              <a:rect l="l" t="t" r="r" b="b"/>
              <a:pathLst>
                <a:path w="6582" h="6688" extrusionOk="0">
                  <a:moveTo>
                    <a:pt x="0" y="0"/>
                  </a:moveTo>
                  <a:lnTo>
                    <a:pt x="0" y="6688"/>
                  </a:lnTo>
                  <a:lnTo>
                    <a:pt x="6582" y="6688"/>
                  </a:lnTo>
                  <a:lnTo>
                    <a:pt x="6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85;p58"/>
            <p:cNvSpPr/>
            <p:nvPr/>
          </p:nvSpPr>
          <p:spPr>
            <a:xfrm>
              <a:off x="2453950" y="1758850"/>
              <a:ext cx="167200" cy="167225"/>
            </a:xfrm>
            <a:custGeom>
              <a:avLst/>
              <a:gdLst/>
              <a:ahLst/>
              <a:cxnLst/>
              <a:rect l="l" t="t" r="r" b="b"/>
              <a:pathLst>
                <a:path w="6688" h="6689" extrusionOk="0">
                  <a:moveTo>
                    <a:pt x="0" y="1"/>
                  </a:moveTo>
                  <a:lnTo>
                    <a:pt x="0" y="6688"/>
                  </a:lnTo>
                  <a:lnTo>
                    <a:pt x="6688" y="6688"/>
                  </a:lnTo>
                  <a:lnTo>
                    <a:pt x="66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86;p58"/>
            <p:cNvSpPr/>
            <p:nvPr/>
          </p:nvSpPr>
          <p:spPr>
            <a:xfrm>
              <a:off x="2621125" y="1594325"/>
              <a:ext cx="164550" cy="164550"/>
            </a:xfrm>
            <a:custGeom>
              <a:avLst/>
              <a:gdLst/>
              <a:ahLst/>
              <a:cxnLst/>
              <a:rect l="l" t="t" r="r" b="b"/>
              <a:pathLst>
                <a:path w="6582" h="6582" extrusionOk="0">
                  <a:moveTo>
                    <a:pt x="1" y="1"/>
                  </a:moveTo>
                  <a:lnTo>
                    <a:pt x="1" y="6582"/>
                  </a:lnTo>
                  <a:lnTo>
                    <a:pt x="6582" y="6582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87;p58"/>
            <p:cNvSpPr/>
            <p:nvPr/>
          </p:nvSpPr>
          <p:spPr>
            <a:xfrm>
              <a:off x="2788325" y="1758850"/>
              <a:ext cx="167200" cy="167225"/>
            </a:xfrm>
            <a:custGeom>
              <a:avLst/>
              <a:gdLst/>
              <a:ahLst/>
              <a:cxnLst/>
              <a:rect l="l" t="t" r="r" b="b"/>
              <a:pathLst>
                <a:path w="6688" h="6689" extrusionOk="0">
                  <a:moveTo>
                    <a:pt x="0" y="1"/>
                  </a:moveTo>
                  <a:lnTo>
                    <a:pt x="0" y="6688"/>
                  </a:lnTo>
                  <a:lnTo>
                    <a:pt x="6687" y="6688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88;p58"/>
            <p:cNvSpPr/>
            <p:nvPr/>
          </p:nvSpPr>
          <p:spPr>
            <a:xfrm>
              <a:off x="2289425" y="1427150"/>
              <a:ext cx="167200" cy="167200"/>
            </a:xfrm>
            <a:custGeom>
              <a:avLst/>
              <a:gdLst/>
              <a:ahLst/>
              <a:cxnLst/>
              <a:rect l="l" t="t" r="r" b="b"/>
              <a:pathLst>
                <a:path w="6688" h="6688" extrusionOk="0">
                  <a:moveTo>
                    <a:pt x="0" y="0"/>
                  </a:moveTo>
                  <a:lnTo>
                    <a:pt x="0" y="6688"/>
                  </a:lnTo>
                  <a:lnTo>
                    <a:pt x="6688" y="6688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89;p58"/>
            <p:cNvSpPr/>
            <p:nvPr/>
          </p:nvSpPr>
          <p:spPr>
            <a:xfrm>
              <a:off x="2124900" y="2910550"/>
              <a:ext cx="167200" cy="167225"/>
            </a:xfrm>
            <a:custGeom>
              <a:avLst/>
              <a:gdLst/>
              <a:ahLst/>
              <a:cxnLst/>
              <a:rect l="l" t="t" r="r" b="b"/>
              <a:pathLst>
                <a:path w="6688" h="6689" extrusionOk="0">
                  <a:moveTo>
                    <a:pt x="0" y="1"/>
                  </a:moveTo>
                  <a:lnTo>
                    <a:pt x="0" y="6688"/>
                  </a:lnTo>
                  <a:lnTo>
                    <a:pt x="6687" y="6688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90;p58"/>
            <p:cNvSpPr/>
            <p:nvPr/>
          </p:nvSpPr>
          <p:spPr>
            <a:xfrm>
              <a:off x="2788325" y="1262625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0" y="0"/>
                  </a:moveTo>
                  <a:lnTo>
                    <a:pt x="0" y="6581"/>
                  </a:lnTo>
                  <a:lnTo>
                    <a:pt x="6687" y="6581"/>
                  </a:lnTo>
                  <a:lnTo>
                    <a:pt x="66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91;p58"/>
            <p:cNvSpPr/>
            <p:nvPr/>
          </p:nvSpPr>
          <p:spPr>
            <a:xfrm>
              <a:off x="2623775" y="1262625"/>
              <a:ext cx="164575" cy="164550"/>
            </a:xfrm>
            <a:custGeom>
              <a:avLst/>
              <a:gdLst/>
              <a:ahLst/>
              <a:cxnLst/>
              <a:rect l="l" t="t" r="r" b="b"/>
              <a:pathLst>
                <a:path w="6583" h="6582" extrusionOk="0">
                  <a:moveTo>
                    <a:pt x="1" y="0"/>
                  </a:moveTo>
                  <a:lnTo>
                    <a:pt x="1" y="6581"/>
                  </a:lnTo>
                  <a:lnTo>
                    <a:pt x="6582" y="6581"/>
                  </a:lnTo>
                  <a:lnTo>
                    <a:pt x="6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92;p58"/>
            <p:cNvSpPr/>
            <p:nvPr/>
          </p:nvSpPr>
          <p:spPr>
            <a:xfrm>
              <a:off x="2456600" y="1262625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1" y="0"/>
                  </a:moveTo>
                  <a:lnTo>
                    <a:pt x="1" y="6581"/>
                  </a:lnTo>
                  <a:lnTo>
                    <a:pt x="6688" y="6581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2760;p58"/>
          <p:cNvGrpSpPr/>
          <p:nvPr/>
        </p:nvGrpSpPr>
        <p:grpSpPr>
          <a:xfrm>
            <a:off x="8557082" y="5814081"/>
            <a:ext cx="506575" cy="426197"/>
            <a:chOff x="1129750" y="1262625"/>
            <a:chExt cx="2157475" cy="1815150"/>
          </a:xfrm>
        </p:grpSpPr>
        <p:sp>
          <p:nvSpPr>
            <p:cNvPr id="81" name="Google Shape;2761;p58"/>
            <p:cNvSpPr/>
            <p:nvPr/>
          </p:nvSpPr>
          <p:spPr>
            <a:xfrm>
              <a:off x="1294275" y="1427150"/>
              <a:ext cx="1849650" cy="1494050"/>
            </a:xfrm>
            <a:custGeom>
              <a:avLst/>
              <a:gdLst/>
              <a:ahLst/>
              <a:cxnLst/>
              <a:rect l="l" t="t" r="r" b="b"/>
              <a:pathLst>
                <a:path w="73986" h="59762" extrusionOk="0">
                  <a:moveTo>
                    <a:pt x="6688" y="0"/>
                  </a:moveTo>
                  <a:lnTo>
                    <a:pt x="6688" y="6688"/>
                  </a:lnTo>
                  <a:lnTo>
                    <a:pt x="1" y="6688"/>
                  </a:lnTo>
                  <a:lnTo>
                    <a:pt x="1" y="27705"/>
                  </a:lnTo>
                  <a:lnTo>
                    <a:pt x="6688" y="27705"/>
                  </a:lnTo>
                  <a:lnTo>
                    <a:pt x="6688" y="33225"/>
                  </a:lnTo>
                  <a:lnTo>
                    <a:pt x="6688" y="34392"/>
                  </a:lnTo>
                  <a:lnTo>
                    <a:pt x="6688" y="39806"/>
                  </a:lnTo>
                  <a:lnTo>
                    <a:pt x="19107" y="39806"/>
                  </a:lnTo>
                  <a:lnTo>
                    <a:pt x="19107" y="46493"/>
                  </a:lnTo>
                  <a:lnTo>
                    <a:pt x="19957" y="46493"/>
                  </a:lnTo>
                  <a:lnTo>
                    <a:pt x="19957" y="53180"/>
                  </a:lnTo>
                  <a:lnTo>
                    <a:pt x="32376" y="53180"/>
                  </a:lnTo>
                  <a:lnTo>
                    <a:pt x="32376" y="59762"/>
                  </a:lnTo>
                  <a:lnTo>
                    <a:pt x="46494" y="59762"/>
                  </a:lnTo>
                  <a:lnTo>
                    <a:pt x="46494" y="53180"/>
                  </a:lnTo>
                  <a:lnTo>
                    <a:pt x="46494" y="46493"/>
                  </a:lnTo>
                  <a:lnTo>
                    <a:pt x="59762" y="46493"/>
                  </a:lnTo>
                  <a:lnTo>
                    <a:pt x="59762" y="39806"/>
                  </a:lnTo>
                  <a:lnTo>
                    <a:pt x="60293" y="39806"/>
                  </a:lnTo>
                  <a:lnTo>
                    <a:pt x="60293" y="33225"/>
                  </a:lnTo>
                  <a:lnTo>
                    <a:pt x="67086" y="33225"/>
                  </a:lnTo>
                  <a:lnTo>
                    <a:pt x="67086" y="26537"/>
                  </a:lnTo>
                  <a:lnTo>
                    <a:pt x="73986" y="26537"/>
                  </a:lnTo>
                  <a:lnTo>
                    <a:pt x="73986" y="6688"/>
                  </a:lnTo>
                  <a:lnTo>
                    <a:pt x="67086" y="6688"/>
                  </a:lnTo>
                  <a:lnTo>
                    <a:pt x="67086" y="0"/>
                  </a:lnTo>
                  <a:lnTo>
                    <a:pt x="39912" y="0"/>
                  </a:lnTo>
                  <a:lnTo>
                    <a:pt x="39912" y="6688"/>
                  </a:lnTo>
                  <a:lnTo>
                    <a:pt x="28979" y="6688"/>
                  </a:lnTo>
                  <a:lnTo>
                    <a:pt x="289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2;p58"/>
            <p:cNvSpPr/>
            <p:nvPr/>
          </p:nvSpPr>
          <p:spPr>
            <a:xfrm>
              <a:off x="1129750" y="1926050"/>
              <a:ext cx="164550" cy="164550"/>
            </a:xfrm>
            <a:custGeom>
              <a:avLst/>
              <a:gdLst/>
              <a:ahLst/>
              <a:cxnLst/>
              <a:rect l="l" t="t" r="r" b="b"/>
              <a:pathLst>
                <a:path w="6582" h="6582" extrusionOk="0">
                  <a:moveTo>
                    <a:pt x="1" y="0"/>
                  </a:moveTo>
                  <a:lnTo>
                    <a:pt x="1" y="6581"/>
                  </a:lnTo>
                  <a:lnTo>
                    <a:pt x="6582" y="6581"/>
                  </a:lnTo>
                  <a:lnTo>
                    <a:pt x="6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3;p58"/>
            <p:cNvSpPr/>
            <p:nvPr/>
          </p:nvSpPr>
          <p:spPr>
            <a:xfrm>
              <a:off x="1294275" y="2090575"/>
              <a:ext cx="167225" cy="167200"/>
            </a:xfrm>
            <a:custGeom>
              <a:avLst/>
              <a:gdLst/>
              <a:ahLst/>
              <a:cxnLst/>
              <a:rect l="l" t="t" r="r" b="b"/>
              <a:pathLst>
                <a:path w="6689" h="6688" extrusionOk="0">
                  <a:moveTo>
                    <a:pt x="1" y="0"/>
                  </a:moveTo>
                  <a:lnTo>
                    <a:pt x="1" y="6688"/>
                  </a:lnTo>
                  <a:lnTo>
                    <a:pt x="6688" y="6688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64;p58"/>
            <p:cNvSpPr/>
            <p:nvPr/>
          </p:nvSpPr>
          <p:spPr>
            <a:xfrm>
              <a:off x="1461475" y="2257750"/>
              <a:ext cx="164550" cy="164550"/>
            </a:xfrm>
            <a:custGeom>
              <a:avLst/>
              <a:gdLst/>
              <a:ahLst/>
              <a:cxnLst/>
              <a:rect l="l" t="t" r="r" b="b"/>
              <a:pathLst>
                <a:path w="6582" h="6582" extrusionOk="0">
                  <a:moveTo>
                    <a:pt x="0" y="1"/>
                  </a:moveTo>
                  <a:lnTo>
                    <a:pt x="0" y="6582"/>
                  </a:lnTo>
                  <a:lnTo>
                    <a:pt x="6581" y="6582"/>
                  </a:lnTo>
                  <a:lnTo>
                    <a:pt x="65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65;p58"/>
            <p:cNvSpPr/>
            <p:nvPr/>
          </p:nvSpPr>
          <p:spPr>
            <a:xfrm>
              <a:off x="1626000" y="2422275"/>
              <a:ext cx="167200" cy="167225"/>
            </a:xfrm>
            <a:custGeom>
              <a:avLst/>
              <a:gdLst/>
              <a:ahLst/>
              <a:cxnLst/>
              <a:rect l="l" t="t" r="r" b="b"/>
              <a:pathLst>
                <a:path w="6688" h="6689" extrusionOk="0">
                  <a:moveTo>
                    <a:pt x="0" y="1"/>
                  </a:moveTo>
                  <a:lnTo>
                    <a:pt x="0" y="6688"/>
                  </a:lnTo>
                  <a:lnTo>
                    <a:pt x="6688" y="6688"/>
                  </a:lnTo>
                  <a:lnTo>
                    <a:pt x="6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66;p58"/>
            <p:cNvSpPr/>
            <p:nvPr/>
          </p:nvSpPr>
          <p:spPr>
            <a:xfrm>
              <a:off x="1793175" y="2589475"/>
              <a:ext cx="164550" cy="167200"/>
            </a:xfrm>
            <a:custGeom>
              <a:avLst/>
              <a:gdLst/>
              <a:ahLst/>
              <a:cxnLst/>
              <a:rect l="l" t="t" r="r" b="b"/>
              <a:pathLst>
                <a:path w="6582" h="6688" extrusionOk="0">
                  <a:moveTo>
                    <a:pt x="1" y="0"/>
                  </a:moveTo>
                  <a:lnTo>
                    <a:pt x="1" y="6687"/>
                  </a:lnTo>
                  <a:lnTo>
                    <a:pt x="6582" y="6687"/>
                  </a:lnTo>
                  <a:lnTo>
                    <a:pt x="6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67;p58"/>
            <p:cNvSpPr/>
            <p:nvPr/>
          </p:nvSpPr>
          <p:spPr>
            <a:xfrm>
              <a:off x="1957700" y="2756650"/>
              <a:ext cx="167225" cy="164550"/>
            </a:xfrm>
            <a:custGeom>
              <a:avLst/>
              <a:gdLst/>
              <a:ahLst/>
              <a:cxnLst/>
              <a:rect l="l" t="t" r="r" b="b"/>
              <a:pathLst>
                <a:path w="6689" h="6582" extrusionOk="0">
                  <a:moveTo>
                    <a:pt x="1" y="0"/>
                  </a:moveTo>
                  <a:lnTo>
                    <a:pt x="1" y="6582"/>
                  </a:lnTo>
                  <a:lnTo>
                    <a:pt x="6688" y="6582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68;p58"/>
            <p:cNvSpPr/>
            <p:nvPr/>
          </p:nvSpPr>
          <p:spPr>
            <a:xfrm>
              <a:off x="1129750" y="1758850"/>
              <a:ext cx="164550" cy="167225"/>
            </a:xfrm>
            <a:custGeom>
              <a:avLst/>
              <a:gdLst/>
              <a:ahLst/>
              <a:cxnLst/>
              <a:rect l="l" t="t" r="r" b="b"/>
              <a:pathLst>
                <a:path w="6582" h="6689" extrusionOk="0">
                  <a:moveTo>
                    <a:pt x="1" y="1"/>
                  </a:moveTo>
                  <a:lnTo>
                    <a:pt x="1" y="6688"/>
                  </a:lnTo>
                  <a:lnTo>
                    <a:pt x="6582" y="6688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69;p58"/>
            <p:cNvSpPr/>
            <p:nvPr/>
          </p:nvSpPr>
          <p:spPr>
            <a:xfrm>
              <a:off x="1129750" y="1594325"/>
              <a:ext cx="164550" cy="164550"/>
            </a:xfrm>
            <a:custGeom>
              <a:avLst/>
              <a:gdLst/>
              <a:ahLst/>
              <a:cxnLst/>
              <a:rect l="l" t="t" r="r" b="b"/>
              <a:pathLst>
                <a:path w="6582" h="6582" extrusionOk="0">
                  <a:moveTo>
                    <a:pt x="1" y="1"/>
                  </a:moveTo>
                  <a:lnTo>
                    <a:pt x="1" y="6582"/>
                  </a:lnTo>
                  <a:lnTo>
                    <a:pt x="6582" y="6582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70;p58"/>
            <p:cNvSpPr/>
            <p:nvPr/>
          </p:nvSpPr>
          <p:spPr>
            <a:xfrm>
              <a:off x="1294275" y="1427150"/>
              <a:ext cx="167225" cy="167200"/>
            </a:xfrm>
            <a:custGeom>
              <a:avLst/>
              <a:gdLst/>
              <a:ahLst/>
              <a:cxnLst/>
              <a:rect l="l" t="t" r="r" b="b"/>
              <a:pathLst>
                <a:path w="6689" h="6688" extrusionOk="0">
                  <a:moveTo>
                    <a:pt x="1" y="0"/>
                  </a:moveTo>
                  <a:lnTo>
                    <a:pt x="1" y="6688"/>
                  </a:lnTo>
                  <a:lnTo>
                    <a:pt x="6688" y="6688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71;p58"/>
            <p:cNvSpPr/>
            <p:nvPr/>
          </p:nvSpPr>
          <p:spPr>
            <a:xfrm>
              <a:off x="1957700" y="1427150"/>
              <a:ext cx="167225" cy="167200"/>
            </a:xfrm>
            <a:custGeom>
              <a:avLst/>
              <a:gdLst/>
              <a:ahLst/>
              <a:cxnLst/>
              <a:rect l="l" t="t" r="r" b="b"/>
              <a:pathLst>
                <a:path w="6689" h="6688" extrusionOk="0">
                  <a:moveTo>
                    <a:pt x="1" y="0"/>
                  </a:moveTo>
                  <a:lnTo>
                    <a:pt x="1" y="6688"/>
                  </a:lnTo>
                  <a:lnTo>
                    <a:pt x="6688" y="6688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2;p58"/>
            <p:cNvSpPr/>
            <p:nvPr/>
          </p:nvSpPr>
          <p:spPr>
            <a:xfrm>
              <a:off x="2124900" y="1594325"/>
              <a:ext cx="164550" cy="164550"/>
            </a:xfrm>
            <a:custGeom>
              <a:avLst/>
              <a:gdLst/>
              <a:ahLst/>
              <a:cxnLst/>
              <a:rect l="l" t="t" r="r" b="b"/>
              <a:pathLst>
                <a:path w="6582" h="6582" extrusionOk="0">
                  <a:moveTo>
                    <a:pt x="0" y="1"/>
                  </a:moveTo>
                  <a:lnTo>
                    <a:pt x="0" y="6582"/>
                  </a:lnTo>
                  <a:lnTo>
                    <a:pt x="6581" y="6582"/>
                  </a:lnTo>
                  <a:lnTo>
                    <a:pt x="65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3;p58"/>
            <p:cNvSpPr/>
            <p:nvPr/>
          </p:nvSpPr>
          <p:spPr>
            <a:xfrm>
              <a:off x="1461475" y="1262625"/>
              <a:ext cx="164550" cy="164550"/>
            </a:xfrm>
            <a:custGeom>
              <a:avLst/>
              <a:gdLst/>
              <a:ahLst/>
              <a:cxnLst/>
              <a:rect l="l" t="t" r="r" b="b"/>
              <a:pathLst>
                <a:path w="6582" h="6582" extrusionOk="0">
                  <a:moveTo>
                    <a:pt x="0" y="0"/>
                  </a:moveTo>
                  <a:lnTo>
                    <a:pt x="0" y="6581"/>
                  </a:lnTo>
                  <a:lnTo>
                    <a:pt x="6581" y="6581"/>
                  </a:lnTo>
                  <a:lnTo>
                    <a:pt x="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74;p58"/>
            <p:cNvSpPr/>
            <p:nvPr/>
          </p:nvSpPr>
          <p:spPr>
            <a:xfrm>
              <a:off x="1626000" y="1262625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0" y="0"/>
                  </a:moveTo>
                  <a:lnTo>
                    <a:pt x="0" y="6581"/>
                  </a:lnTo>
                  <a:lnTo>
                    <a:pt x="6688" y="6581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75;p58"/>
            <p:cNvSpPr/>
            <p:nvPr/>
          </p:nvSpPr>
          <p:spPr>
            <a:xfrm>
              <a:off x="1793175" y="1262625"/>
              <a:ext cx="164550" cy="164550"/>
            </a:xfrm>
            <a:custGeom>
              <a:avLst/>
              <a:gdLst/>
              <a:ahLst/>
              <a:cxnLst/>
              <a:rect l="l" t="t" r="r" b="b"/>
              <a:pathLst>
                <a:path w="6582" h="6582" extrusionOk="0">
                  <a:moveTo>
                    <a:pt x="1" y="0"/>
                  </a:moveTo>
                  <a:lnTo>
                    <a:pt x="1" y="6581"/>
                  </a:lnTo>
                  <a:lnTo>
                    <a:pt x="6582" y="6581"/>
                  </a:lnTo>
                  <a:lnTo>
                    <a:pt x="6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76;p58"/>
            <p:cNvSpPr/>
            <p:nvPr/>
          </p:nvSpPr>
          <p:spPr>
            <a:xfrm>
              <a:off x="3120025" y="1926050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1" y="0"/>
                  </a:moveTo>
                  <a:lnTo>
                    <a:pt x="1" y="6581"/>
                  </a:lnTo>
                  <a:lnTo>
                    <a:pt x="6688" y="6581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77;p58"/>
            <p:cNvSpPr/>
            <p:nvPr/>
          </p:nvSpPr>
          <p:spPr>
            <a:xfrm>
              <a:off x="2955500" y="2090575"/>
              <a:ext cx="164550" cy="167200"/>
            </a:xfrm>
            <a:custGeom>
              <a:avLst/>
              <a:gdLst/>
              <a:ahLst/>
              <a:cxnLst/>
              <a:rect l="l" t="t" r="r" b="b"/>
              <a:pathLst>
                <a:path w="6582" h="6688" extrusionOk="0">
                  <a:moveTo>
                    <a:pt x="0" y="0"/>
                  </a:moveTo>
                  <a:lnTo>
                    <a:pt x="0" y="6688"/>
                  </a:lnTo>
                  <a:lnTo>
                    <a:pt x="6582" y="6688"/>
                  </a:lnTo>
                  <a:lnTo>
                    <a:pt x="6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78;p58"/>
            <p:cNvSpPr/>
            <p:nvPr/>
          </p:nvSpPr>
          <p:spPr>
            <a:xfrm>
              <a:off x="2788325" y="2257750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0" y="1"/>
                  </a:moveTo>
                  <a:lnTo>
                    <a:pt x="0" y="6582"/>
                  </a:lnTo>
                  <a:lnTo>
                    <a:pt x="6687" y="6582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79;p58"/>
            <p:cNvSpPr/>
            <p:nvPr/>
          </p:nvSpPr>
          <p:spPr>
            <a:xfrm>
              <a:off x="2623775" y="2424925"/>
              <a:ext cx="164575" cy="164575"/>
            </a:xfrm>
            <a:custGeom>
              <a:avLst/>
              <a:gdLst/>
              <a:ahLst/>
              <a:cxnLst/>
              <a:rect l="l" t="t" r="r" b="b"/>
              <a:pathLst>
                <a:path w="6583" h="6583" extrusionOk="0">
                  <a:moveTo>
                    <a:pt x="1" y="1"/>
                  </a:moveTo>
                  <a:lnTo>
                    <a:pt x="1" y="6582"/>
                  </a:lnTo>
                  <a:lnTo>
                    <a:pt x="6582" y="6582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80;p58"/>
            <p:cNvSpPr/>
            <p:nvPr/>
          </p:nvSpPr>
          <p:spPr>
            <a:xfrm>
              <a:off x="2456600" y="2589475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1" y="0"/>
                  </a:moveTo>
                  <a:lnTo>
                    <a:pt x="1" y="6581"/>
                  </a:lnTo>
                  <a:lnTo>
                    <a:pt x="6688" y="6581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1;p58"/>
            <p:cNvSpPr/>
            <p:nvPr/>
          </p:nvSpPr>
          <p:spPr>
            <a:xfrm>
              <a:off x="2289425" y="2756650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0" y="0"/>
                  </a:moveTo>
                  <a:lnTo>
                    <a:pt x="0" y="6582"/>
                  </a:lnTo>
                  <a:lnTo>
                    <a:pt x="6688" y="6582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2;p58"/>
            <p:cNvSpPr/>
            <p:nvPr/>
          </p:nvSpPr>
          <p:spPr>
            <a:xfrm>
              <a:off x="3120025" y="1758850"/>
              <a:ext cx="167200" cy="167225"/>
            </a:xfrm>
            <a:custGeom>
              <a:avLst/>
              <a:gdLst/>
              <a:ahLst/>
              <a:cxnLst/>
              <a:rect l="l" t="t" r="r" b="b"/>
              <a:pathLst>
                <a:path w="6688" h="6689" extrusionOk="0">
                  <a:moveTo>
                    <a:pt x="1" y="1"/>
                  </a:moveTo>
                  <a:lnTo>
                    <a:pt x="1" y="6688"/>
                  </a:lnTo>
                  <a:lnTo>
                    <a:pt x="6688" y="6688"/>
                  </a:lnTo>
                  <a:lnTo>
                    <a:pt x="6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3;p58"/>
            <p:cNvSpPr/>
            <p:nvPr/>
          </p:nvSpPr>
          <p:spPr>
            <a:xfrm>
              <a:off x="3120025" y="1594325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1" y="1"/>
                  </a:moveTo>
                  <a:lnTo>
                    <a:pt x="1" y="6582"/>
                  </a:lnTo>
                  <a:lnTo>
                    <a:pt x="6688" y="6582"/>
                  </a:lnTo>
                  <a:lnTo>
                    <a:pt x="6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84;p58"/>
            <p:cNvSpPr/>
            <p:nvPr/>
          </p:nvSpPr>
          <p:spPr>
            <a:xfrm>
              <a:off x="2955500" y="1427150"/>
              <a:ext cx="164550" cy="167200"/>
            </a:xfrm>
            <a:custGeom>
              <a:avLst/>
              <a:gdLst/>
              <a:ahLst/>
              <a:cxnLst/>
              <a:rect l="l" t="t" r="r" b="b"/>
              <a:pathLst>
                <a:path w="6582" h="6688" extrusionOk="0">
                  <a:moveTo>
                    <a:pt x="0" y="0"/>
                  </a:moveTo>
                  <a:lnTo>
                    <a:pt x="0" y="6688"/>
                  </a:lnTo>
                  <a:lnTo>
                    <a:pt x="6582" y="6688"/>
                  </a:lnTo>
                  <a:lnTo>
                    <a:pt x="6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85;p58"/>
            <p:cNvSpPr/>
            <p:nvPr/>
          </p:nvSpPr>
          <p:spPr>
            <a:xfrm>
              <a:off x="2453950" y="1758850"/>
              <a:ext cx="167200" cy="167225"/>
            </a:xfrm>
            <a:custGeom>
              <a:avLst/>
              <a:gdLst/>
              <a:ahLst/>
              <a:cxnLst/>
              <a:rect l="l" t="t" r="r" b="b"/>
              <a:pathLst>
                <a:path w="6688" h="6689" extrusionOk="0">
                  <a:moveTo>
                    <a:pt x="0" y="1"/>
                  </a:moveTo>
                  <a:lnTo>
                    <a:pt x="0" y="6688"/>
                  </a:lnTo>
                  <a:lnTo>
                    <a:pt x="6688" y="6688"/>
                  </a:lnTo>
                  <a:lnTo>
                    <a:pt x="66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86;p58"/>
            <p:cNvSpPr/>
            <p:nvPr/>
          </p:nvSpPr>
          <p:spPr>
            <a:xfrm>
              <a:off x="2621125" y="1594325"/>
              <a:ext cx="164550" cy="164550"/>
            </a:xfrm>
            <a:custGeom>
              <a:avLst/>
              <a:gdLst/>
              <a:ahLst/>
              <a:cxnLst/>
              <a:rect l="l" t="t" r="r" b="b"/>
              <a:pathLst>
                <a:path w="6582" h="6582" extrusionOk="0">
                  <a:moveTo>
                    <a:pt x="1" y="1"/>
                  </a:moveTo>
                  <a:lnTo>
                    <a:pt x="1" y="6582"/>
                  </a:lnTo>
                  <a:lnTo>
                    <a:pt x="6582" y="6582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87;p58"/>
            <p:cNvSpPr/>
            <p:nvPr/>
          </p:nvSpPr>
          <p:spPr>
            <a:xfrm>
              <a:off x="2788325" y="1758850"/>
              <a:ext cx="167200" cy="167225"/>
            </a:xfrm>
            <a:custGeom>
              <a:avLst/>
              <a:gdLst/>
              <a:ahLst/>
              <a:cxnLst/>
              <a:rect l="l" t="t" r="r" b="b"/>
              <a:pathLst>
                <a:path w="6688" h="6689" extrusionOk="0">
                  <a:moveTo>
                    <a:pt x="0" y="1"/>
                  </a:moveTo>
                  <a:lnTo>
                    <a:pt x="0" y="6688"/>
                  </a:lnTo>
                  <a:lnTo>
                    <a:pt x="6687" y="6688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88;p58"/>
            <p:cNvSpPr/>
            <p:nvPr/>
          </p:nvSpPr>
          <p:spPr>
            <a:xfrm>
              <a:off x="2289425" y="1427150"/>
              <a:ext cx="167200" cy="167200"/>
            </a:xfrm>
            <a:custGeom>
              <a:avLst/>
              <a:gdLst/>
              <a:ahLst/>
              <a:cxnLst/>
              <a:rect l="l" t="t" r="r" b="b"/>
              <a:pathLst>
                <a:path w="6688" h="6688" extrusionOk="0">
                  <a:moveTo>
                    <a:pt x="0" y="0"/>
                  </a:moveTo>
                  <a:lnTo>
                    <a:pt x="0" y="6688"/>
                  </a:lnTo>
                  <a:lnTo>
                    <a:pt x="6688" y="6688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89;p58"/>
            <p:cNvSpPr/>
            <p:nvPr/>
          </p:nvSpPr>
          <p:spPr>
            <a:xfrm>
              <a:off x="2124900" y="2910550"/>
              <a:ext cx="167200" cy="167225"/>
            </a:xfrm>
            <a:custGeom>
              <a:avLst/>
              <a:gdLst/>
              <a:ahLst/>
              <a:cxnLst/>
              <a:rect l="l" t="t" r="r" b="b"/>
              <a:pathLst>
                <a:path w="6688" h="6689" extrusionOk="0">
                  <a:moveTo>
                    <a:pt x="0" y="1"/>
                  </a:moveTo>
                  <a:lnTo>
                    <a:pt x="0" y="6688"/>
                  </a:lnTo>
                  <a:lnTo>
                    <a:pt x="6687" y="6688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90;p58"/>
            <p:cNvSpPr/>
            <p:nvPr/>
          </p:nvSpPr>
          <p:spPr>
            <a:xfrm>
              <a:off x="2788325" y="1262625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0" y="0"/>
                  </a:moveTo>
                  <a:lnTo>
                    <a:pt x="0" y="6581"/>
                  </a:lnTo>
                  <a:lnTo>
                    <a:pt x="6687" y="6581"/>
                  </a:lnTo>
                  <a:lnTo>
                    <a:pt x="66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791;p58"/>
            <p:cNvSpPr/>
            <p:nvPr/>
          </p:nvSpPr>
          <p:spPr>
            <a:xfrm>
              <a:off x="2623775" y="1262625"/>
              <a:ext cx="164575" cy="164550"/>
            </a:xfrm>
            <a:custGeom>
              <a:avLst/>
              <a:gdLst/>
              <a:ahLst/>
              <a:cxnLst/>
              <a:rect l="l" t="t" r="r" b="b"/>
              <a:pathLst>
                <a:path w="6583" h="6582" extrusionOk="0">
                  <a:moveTo>
                    <a:pt x="1" y="0"/>
                  </a:moveTo>
                  <a:lnTo>
                    <a:pt x="1" y="6581"/>
                  </a:lnTo>
                  <a:lnTo>
                    <a:pt x="6582" y="6581"/>
                  </a:lnTo>
                  <a:lnTo>
                    <a:pt x="6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792;p58"/>
            <p:cNvSpPr/>
            <p:nvPr/>
          </p:nvSpPr>
          <p:spPr>
            <a:xfrm>
              <a:off x="2456600" y="1262625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1" y="0"/>
                  </a:moveTo>
                  <a:lnTo>
                    <a:pt x="1" y="6581"/>
                  </a:lnTo>
                  <a:lnTo>
                    <a:pt x="6688" y="6581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8422;p72"/>
          <p:cNvGrpSpPr/>
          <p:nvPr/>
        </p:nvGrpSpPr>
        <p:grpSpPr>
          <a:xfrm rot="3139934">
            <a:off x="10945958" y="1136029"/>
            <a:ext cx="896377" cy="1261276"/>
            <a:chOff x="2586876" y="2283117"/>
            <a:chExt cx="205605" cy="356828"/>
          </a:xfrm>
        </p:grpSpPr>
        <p:sp>
          <p:nvSpPr>
            <p:cNvPr id="180" name="Google Shape;8423;p72"/>
            <p:cNvSpPr/>
            <p:nvPr/>
          </p:nvSpPr>
          <p:spPr>
            <a:xfrm>
              <a:off x="2745408" y="2309233"/>
              <a:ext cx="41860" cy="283666"/>
            </a:xfrm>
            <a:custGeom>
              <a:avLst/>
              <a:gdLst/>
              <a:ahLst/>
              <a:cxnLst/>
              <a:rect l="l" t="t" r="r" b="b"/>
              <a:pathLst>
                <a:path w="1598" h="10829" extrusionOk="0">
                  <a:moveTo>
                    <a:pt x="1" y="0"/>
                  </a:moveTo>
                  <a:lnTo>
                    <a:pt x="1" y="10829"/>
                  </a:lnTo>
                  <a:lnTo>
                    <a:pt x="1597" y="10031"/>
                  </a:lnTo>
                  <a:lnTo>
                    <a:pt x="1597" y="7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F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424;p72"/>
            <p:cNvSpPr/>
            <p:nvPr/>
          </p:nvSpPr>
          <p:spPr>
            <a:xfrm>
              <a:off x="2592089" y="2309233"/>
              <a:ext cx="174249" cy="283666"/>
            </a:xfrm>
            <a:custGeom>
              <a:avLst/>
              <a:gdLst/>
              <a:ahLst/>
              <a:cxnLst/>
              <a:rect l="l" t="t" r="r" b="b"/>
              <a:pathLst>
                <a:path w="6652" h="10829" extrusionOk="0">
                  <a:moveTo>
                    <a:pt x="6652" y="0"/>
                  </a:moveTo>
                  <a:lnTo>
                    <a:pt x="1" y="799"/>
                  </a:lnTo>
                  <a:lnTo>
                    <a:pt x="1" y="10031"/>
                  </a:lnTo>
                  <a:lnTo>
                    <a:pt x="6652" y="10829"/>
                  </a:lnTo>
                  <a:lnTo>
                    <a:pt x="665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425;p72"/>
            <p:cNvSpPr/>
            <p:nvPr/>
          </p:nvSpPr>
          <p:spPr>
            <a:xfrm>
              <a:off x="2745408" y="2571969"/>
              <a:ext cx="41860" cy="62763"/>
            </a:xfrm>
            <a:custGeom>
              <a:avLst/>
              <a:gdLst/>
              <a:ahLst/>
              <a:cxnLst/>
              <a:rect l="l" t="t" r="r" b="b"/>
              <a:pathLst>
                <a:path w="1598" h="2396" extrusionOk="0">
                  <a:moveTo>
                    <a:pt x="799" y="1"/>
                  </a:moveTo>
                  <a:lnTo>
                    <a:pt x="1" y="2396"/>
                  </a:lnTo>
                  <a:lnTo>
                    <a:pt x="799" y="2396"/>
                  </a:lnTo>
                  <a:cubicBezTo>
                    <a:pt x="1241" y="2396"/>
                    <a:pt x="1597" y="2036"/>
                    <a:pt x="1597" y="1597"/>
                  </a:cubicBezTo>
                  <a:lnTo>
                    <a:pt x="1597" y="1"/>
                  </a:lnTo>
                  <a:close/>
                </a:path>
              </a:pathLst>
            </a:custGeom>
            <a:solidFill>
              <a:srgbClr val="E2E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426;p72"/>
            <p:cNvSpPr/>
            <p:nvPr/>
          </p:nvSpPr>
          <p:spPr>
            <a:xfrm>
              <a:off x="2745408" y="2288303"/>
              <a:ext cx="41860" cy="41860"/>
            </a:xfrm>
            <a:custGeom>
              <a:avLst/>
              <a:gdLst/>
              <a:ahLst/>
              <a:cxnLst/>
              <a:rect l="l" t="t" r="r" b="b"/>
              <a:pathLst>
                <a:path w="1598" h="1598" extrusionOk="0">
                  <a:moveTo>
                    <a:pt x="1" y="1"/>
                  </a:moveTo>
                  <a:lnTo>
                    <a:pt x="799" y="1598"/>
                  </a:lnTo>
                  <a:lnTo>
                    <a:pt x="1597" y="1598"/>
                  </a:lnTo>
                  <a:lnTo>
                    <a:pt x="1597" y="799"/>
                  </a:lnTo>
                  <a:cubicBezTo>
                    <a:pt x="1597" y="357"/>
                    <a:pt x="1238" y="1"/>
                    <a:pt x="799" y="1"/>
                  </a:cubicBezTo>
                  <a:close/>
                </a:path>
              </a:pathLst>
            </a:custGeom>
            <a:solidFill>
              <a:srgbClr val="E2E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427;p72"/>
            <p:cNvSpPr/>
            <p:nvPr/>
          </p:nvSpPr>
          <p:spPr>
            <a:xfrm>
              <a:off x="2592089" y="2571969"/>
              <a:ext cx="174249" cy="62763"/>
            </a:xfrm>
            <a:custGeom>
              <a:avLst/>
              <a:gdLst/>
              <a:ahLst/>
              <a:cxnLst/>
              <a:rect l="l" t="t" r="r" b="b"/>
              <a:pathLst>
                <a:path w="6652" h="2396" extrusionOk="0">
                  <a:moveTo>
                    <a:pt x="1" y="1"/>
                  </a:moveTo>
                  <a:lnTo>
                    <a:pt x="1" y="1597"/>
                  </a:lnTo>
                  <a:cubicBezTo>
                    <a:pt x="4" y="2039"/>
                    <a:pt x="360" y="2396"/>
                    <a:pt x="799" y="2396"/>
                  </a:cubicBezTo>
                  <a:lnTo>
                    <a:pt x="5854" y="2396"/>
                  </a:lnTo>
                  <a:cubicBezTo>
                    <a:pt x="6296" y="2396"/>
                    <a:pt x="6652" y="2036"/>
                    <a:pt x="6652" y="1597"/>
                  </a:cubicBezTo>
                  <a:lnTo>
                    <a:pt x="6652" y="1"/>
                  </a:lnTo>
                  <a:close/>
                </a:path>
              </a:pathLst>
            </a:custGeom>
            <a:solidFill>
              <a:srgbClr val="ABB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428;p72"/>
            <p:cNvSpPr/>
            <p:nvPr/>
          </p:nvSpPr>
          <p:spPr>
            <a:xfrm>
              <a:off x="2592089" y="2288303"/>
              <a:ext cx="174249" cy="41860"/>
            </a:xfrm>
            <a:custGeom>
              <a:avLst/>
              <a:gdLst/>
              <a:ahLst/>
              <a:cxnLst/>
              <a:rect l="l" t="t" r="r" b="b"/>
              <a:pathLst>
                <a:path w="6652" h="1598" extrusionOk="0">
                  <a:moveTo>
                    <a:pt x="799" y="1"/>
                  </a:moveTo>
                  <a:cubicBezTo>
                    <a:pt x="357" y="1"/>
                    <a:pt x="1" y="357"/>
                    <a:pt x="1" y="799"/>
                  </a:cubicBezTo>
                  <a:lnTo>
                    <a:pt x="1" y="1598"/>
                  </a:lnTo>
                  <a:lnTo>
                    <a:pt x="6652" y="1598"/>
                  </a:lnTo>
                  <a:lnTo>
                    <a:pt x="6652" y="799"/>
                  </a:lnTo>
                  <a:cubicBezTo>
                    <a:pt x="6652" y="357"/>
                    <a:pt x="6292" y="1"/>
                    <a:pt x="5854" y="1"/>
                  </a:cubicBezTo>
                  <a:close/>
                </a:path>
              </a:pathLst>
            </a:custGeom>
            <a:solidFill>
              <a:srgbClr val="ABB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429;p72"/>
            <p:cNvSpPr/>
            <p:nvPr/>
          </p:nvSpPr>
          <p:spPr>
            <a:xfrm>
              <a:off x="2679161" y="2592872"/>
              <a:ext cx="20930" cy="20956"/>
            </a:xfrm>
            <a:custGeom>
              <a:avLst/>
              <a:gdLst/>
              <a:ahLst/>
              <a:cxnLst/>
              <a:rect l="l" t="t" r="r" b="b"/>
              <a:pathLst>
                <a:path w="799" h="800" extrusionOk="0">
                  <a:moveTo>
                    <a:pt x="401" y="1"/>
                  </a:moveTo>
                  <a:cubicBezTo>
                    <a:pt x="182" y="1"/>
                    <a:pt x="1" y="179"/>
                    <a:pt x="1" y="398"/>
                  </a:cubicBezTo>
                  <a:cubicBezTo>
                    <a:pt x="1" y="621"/>
                    <a:pt x="182" y="799"/>
                    <a:pt x="401" y="799"/>
                  </a:cubicBezTo>
                  <a:cubicBezTo>
                    <a:pt x="621" y="799"/>
                    <a:pt x="799" y="621"/>
                    <a:pt x="799" y="398"/>
                  </a:cubicBezTo>
                  <a:cubicBezTo>
                    <a:pt x="799" y="179"/>
                    <a:pt x="621" y="1"/>
                    <a:pt x="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430;p72"/>
            <p:cNvSpPr/>
            <p:nvPr/>
          </p:nvSpPr>
          <p:spPr>
            <a:xfrm>
              <a:off x="2586876" y="2283117"/>
              <a:ext cx="205605" cy="356828"/>
            </a:xfrm>
            <a:custGeom>
              <a:avLst/>
              <a:gdLst/>
              <a:ahLst/>
              <a:cxnLst/>
              <a:rect l="l" t="t" r="r" b="b"/>
              <a:pathLst>
                <a:path w="7849" h="13622" extrusionOk="0">
                  <a:moveTo>
                    <a:pt x="6851" y="398"/>
                  </a:moveTo>
                  <a:cubicBezTo>
                    <a:pt x="7183" y="398"/>
                    <a:pt x="7451" y="665"/>
                    <a:pt x="7451" y="997"/>
                  </a:cubicBezTo>
                  <a:lnTo>
                    <a:pt x="7451" y="1597"/>
                  </a:lnTo>
                  <a:lnTo>
                    <a:pt x="398" y="1597"/>
                  </a:lnTo>
                  <a:lnTo>
                    <a:pt x="398" y="997"/>
                  </a:lnTo>
                  <a:cubicBezTo>
                    <a:pt x="398" y="668"/>
                    <a:pt x="666" y="398"/>
                    <a:pt x="998" y="398"/>
                  </a:cubicBezTo>
                  <a:close/>
                  <a:moveTo>
                    <a:pt x="7447" y="1994"/>
                  </a:moveTo>
                  <a:lnTo>
                    <a:pt x="7447" y="10829"/>
                  </a:lnTo>
                  <a:lnTo>
                    <a:pt x="1793" y="10829"/>
                  </a:lnTo>
                  <a:cubicBezTo>
                    <a:pt x="1529" y="10829"/>
                    <a:pt x="1529" y="11226"/>
                    <a:pt x="1793" y="11226"/>
                  </a:cubicBezTo>
                  <a:lnTo>
                    <a:pt x="7447" y="11226"/>
                  </a:lnTo>
                  <a:lnTo>
                    <a:pt x="7447" y="12624"/>
                  </a:lnTo>
                  <a:cubicBezTo>
                    <a:pt x="7447" y="12953"/>
                    <a:pt x="7180" y="13221"/>
                    <a:pt x="6851" y="13221"/>
                  </a:cubicBezTo>
                  <a:lnTo>
                    <a:pt x="998" y="13221"/>
                  </a:lnTo>
                  <a:cubicBezTo>
                    <a:pt x="666" y="13221"/>
                    <a:pt x="398" y="12953"/>
                    <a:pt x="398" y="12621"/>
                  </a:cubicBezTo>
                  <a:lnTo>
                    <a:pt x="398" y="11226"/>
                  </a:lnTo>
                  <a:lnTo>
                    <a:pt x="998" y="11226"/>
                  </a:lnTo>
                  <a:cubicBezTo>
                    <a:pt x="1108" y="11226"/>
                    <a:pt x="1197" y="11137"/>
                    <a:pt x="1197" y="11028"/>
                  </a:cubicBezTo>
                  <a:cubicBezTo>
                    <a:pt x="1197" y="10918"/>
                    <a:pt x="1108" y="10829"/>
                    <a:pt x="998" y="10829"/>
                  </a:cubicBezTo>
                  <a:lnTo>
                    <a:pt x="398" y="10829"/>
                  </a:lnTo>
                  <a:lnTo>
                    <a:pt x="398" y="1994"/>
                  </a:lnTo>
                  <a:close/>
                  <a:moveTo>
                    <a:pt x="998" y="0"/>
                  </a:moveTo>
                  <a:cubicBezTo>
                    <a:pt x="446" y="0"/>
                    <a:pt x="1" y="446"/>
                    <a:pt x="1" y="997"/>
                  </a:cubicBezTo>
                  <a:lnTo>
                    <a:pt x="1" y="12624"/>
                  </a:lnTo>
                  <a:cubicBezTo>
                    <a:pt x="1" y="13173"/>
                    <a:pt x="446" y="13622"/>
                    <a:pt x="998" y="13622"/>
                  </a:cubicBezTo>
                  <a:lnTo>
                    <a:pt x="6851" y="13622"/>
                  </a:lnTo>
                  <a:cubicBezTo>
                    <a:pt x="7403" y="13622"/>
                    <a:pt x="7848" y="13173"/>
                    <a:pt x="7848" y="12624"/>
                  </a:cubicBezTo>
                  <a:lnTo>
                    <a:pt x="7848" y="997"/>
                  </a:lnTo>
                  <a:cubicBezTo>
                    <a:pt x="7848" y="446"/>
                    <a:pt x="7403" y="0"/>
                    <a:pt x="68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431;p72"/>
            <p:cNvSpPr/>
            <p:nvPr/>
          </p:nvSpPr>
          <p:spPr>
            <a:xfrm>
              <a:off x="2682671" y="2304020"/>
              <a:ext cx="33137" cy="10452"/>
            </a:xfrm>
            <a:custGeom>
              <a:avLst/>
              <a:gdLst/>
              <a:ahLst/>
              <a:cxnLst/>
              <a:rect l="l" t="t" r="r" b="b"/>
              <a:pathLst>
                <a:path w="1265" h="399" extrusionOk="0">
                  <a:moveTo>
                    <a:pt x="267" y="1"/>
                  </a:moveTo>
                  <a:cubicBezTo>
                    <a:pt x="0" y="1"/>
                    <a:pt x="0" y="398"/>
                    <a:pt x="267" y="398"/>
                  </a:cubicBezTo>
                  <a:lnTo>
                    <a:pt x="1062" y="398"/>
                  </a:lnTo>
                  <a:cubicBezTo>
                    <a:pt x="1176" y="398"/>
                    <a:pt x="1265" y="309"/>
                    <a:pt x="1265" y="199"/>
                  </a:cubicBezTo>
                  <a:cubicBezTo>
                    <a:pt x="1265" y="90"/>
                    <a:pt x="1176" y="1"/>
                    <a:pt x="10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432;p72"/>
            <p:cNvSpPr/>
            <p:nvPr/>
          </p:nvSpPr>
          <p:spPr>
            <a:xfrm>
              <a:off x="2668657" y="2587581"/>
              <a:ext cx="36752" cy="31486"/>
            </a:xfrm>
            <a:custGeom>
              <a:avLst/>
              <a:gdLst/>
              <a:ahLst/>
              <a:cxnLst/>
              <a:rect l="l" t="t" r="r" b="b"/>
              <a:pathLst>
                <a:path w="1403" h="1202" extrusionOk="0">
                  <a:moveTo>
                    <a:pt x="798" y="399"/>
                  </a:moveTo>
                  <a:cubicBezTo>
                    <a:pt x="901" y="399"/>
                    <a:pt x="1001" y="479"/>
                    <a:pt x="1001" y="600"/>
                  </a:cubicBezTo>
                  <a:cubicBezTo>
                    <a:pt x="1001" y="710"/>
                    <a:pt x="912" y="803"/>
                    <a:pt x="802" y="803"/>
                  </a:cubicBezTo>
                  <a:lnTo>
                    <a:pt x="802" y="799"/>
                  </a:lnTo>
                  <a:cubicBezTo>
                    <a:pt x="624" y="799"/>
                    <a:pt x="535" y="583"/>
                    <a:pt x="659" y="457"/>
                  </a:cubicBezTo>
                  <a:cubicBezTo>
                    <a:pt x="699" y="417"/>
                    <a:pt x="749" y="399"/>
                    <a:pt x="798" y="399"/>
                  </a:cubicBezTo>
                  <a:close/>
                  <a:moveTo>
                    <a:pt x="802" y="1"/>
                  </a:moveTo>
                  <a:cubicBezTo>
                    <a:pt x="268" y="1"/>
                    <a:pt x="1" y="645"/>
                    <a:pt x="378" y="1025"/>
                  </a:cubicBezTo>
                  <a:cubicBezTo>
                    <a:pt x="499" y="1147"/>
                    <a:pt x="649" y="1202"/>
                    <a:pt x="797" y="1202"/>
                  </a:cubicBezTo>
                  <a:cubicBezTo>
                    <a:pt x="1105" y="1202"/>
                    <a:pt x="1402" y="962"/>
                    <a:pt x="1402" y="600"/>
                  </a:cubicBezTo>
                  <a:cubicBezTo>
                    <a:pt x="1402" y="268"/>
                    <a:pt x="1131" y="1"/>
                    <a:pt x="80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433;p72"/>
            <p:cNvSpPr/>
            <p:nvPr/>
          </p:nvSpPr>
          <p:spPr>
            <a:xfrm>
              <a:off x="2663549" y="2304020"/>
              <a:ext cx="10426" cy="10452"/>
            </a:xfrm>
            <a:custGeom>
              <a:avLst/>
              <a:gdLst/>
              <a:ahLst/>
              <a:cxnLst/>
              <a:rect l="l" t="t" r="r" b="b"/>
              <a:pathLst>
                <a:path w="398" h="399" extrusionOk="0">
                  <a:moveTo>
                    <a:pt x="199" y="1"/>
                  </a:moveTo>
                  <a:cubicBezTo>
                    <a:pt x="89" y="1"/>
                    <a:pt x="0" y="90"/>
                    <a:pt x="0" y="199"/>
                  </a:cubicBezTo>
                  <a:cubicBezTo>
                    <a:pt x="0" y="309"/>
                    <a:pt x="89" y="398"/>
                    <a:pt x="199" y="398"/>
                  </a:cubicBezTo>
                  <a:cubicBezTo>
                    <a:pt x="309" y="398"/>
                    <a:pt x="398" y="309"/>
                    <a:pt x="398" y="199"/>
                  </a:cubicBezTo>
                  <a:cubicBezTo>
                    <a:pt x="398" y="90"/>
                    <a:pt x="309" y="1"/>
                    <a:pt x="1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9043;p72"/>
          <p:cNvGrpSpPr/>
          <p:nvPr/>
        </p:nvGrpSpPr>
        <p:grpSpPr>
          <a:xfrm>
            <a:off x="1771827" y="4510492"/>
            <a:ext cx="1259620" cy="1322907"/>
            <a:chOff x="4117738" y="4097880"/>
            <a:chExt cx="397692" cy="426402"/>
          </a:xfrm>
        </p:grpSpPr>
        <p:sp>
          <p:nvSpPr>
            <p:cNvPr id="192" name="Google Shape;9044;p72"/>
            <p:cNvSpPr/>
            <p:nvPr/>
          </p:nvSpPr>
          <p:spPr>
            <a:xfrm>
              <a:off x="4190088" y="4175993"/>
              <a:ext cx="259357" cy="313187"/>
            </a:xfrm>
            <a:custGeom>
              <a:avLst/>
              <a:gdLst/>
              <a:ahLst/>
              <a:cxnLst/>
              <a:rect l="l" t="t" r="r" b="b"/>
              <a:pathLst>
                <a:path w="9901" h="11956" extrusionOk="0">
                  <a:moveTo>
                    <a:pt x="4840" y="1"/>
                  </a:moveTo>
                  <a:cubicBezTo>
                    <a:pt x="4665" y="1"/>
                    <a:pt x="4488" y="10"/>
                    <a:pt x="4311" y="31"/>
                  </a:cubicBezTo>
                  <a:cubicBezTo>
                    <a:pt x="2217" y="264"/>
                    <a:pt x="518" y="1939"/>
                    <a:pt x="257" y="4026"/>
                  </a:cubicBezTo>
                  <a:cubicBezTo>
                    <a:pt x="0" y="6014"/>
                    <a:pt x="1052" y="7940"/>
                    <a:pt x="2865" y="8796"/>
                  </a:cubicBezTo>
                  <a:cubicBezTo>
                    <a:pt x="3242" y="8975"/>
                    <a:pt x="3482" y="9355"/>
                    <a:pt x="3479" y="9773"/>
                  </a:cubicBezTo>
                  <a:lnTo>
                    <a:pt x="3479" y="11411"/>
                  </a:lnTo>
                  <a:cubicBezTo>
                    <a:pt x="3479" y="11713"/>
                    <a:pt x="3722" y="11956"/>
                    <a:pt x="4023" y="11956"/>
                  </a:cubicBezTo>
                  <a:lnTo>
                    <a:pt x="5655" y="11956"/>
                  </a:lnTo>
                  <a:cubicBezTo>
                    <a:pt x="5953" y="11956"/>
                    <a:pt x="6196" y="11713"/>
                    <a:pt x="6196" y="11411"/>
                  </a:cubicBezTo>
                  <a:lnTo>
                    <a:pt x="6196" y="9773"/>
                  </a:lnTo>
                  <a:cubicBezTo>
                    <a:pt x="6193" y="9358"/>
                    <a:pt x="6429" y="8978"/>
                    <a:pt x="6803" y="8800"/>
                  </a:cubicBezTo>
                  <a:cubicBezTo>
                    <a:pt x="8852" y="7837"/>
                    <a:pt x="9900" y="5534"/>
                    <a:pt x="9280" y="3358"/>
                  </a:cubicBezTo>
                  <a:cubicBezTo>
                    <a:pt x="8712" y="1354"/>
                    <a:pt x="6882" y="1"/>
                    <a:pt x="4840" y="1"/>
                  </a:cubicBezTo>
                  <a:close/>
                </a:path>
              </a:pathLst>
            </a:custGeom>
            <a:solidFill>
              <a:srgbClr val="B0C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045;p72"/>
            <p:cNvSpPr/>
            <p:nvPr/>
          </p:nvSpPr>
          <p:spPr>
            <a:xfrm>
              <a:off x="4217200" y="4197342"/>
              <a:ext cx="199292" cy="199292"/>
            </a:xfrm>
            <a:custGeom>
              <a:avLst/>
              <a:gdLst/>
              <a:ahLst/>
              <a:cxnLst/>
              <a:rect l="l" t="t" r="r" b="b"/>
              <a:pathLst>
                <a:path w="7608" h="7608" extrusionOk="0">
                  <a:moveTo>
                    <a:pt x="3804" y="0"/>
                  </a:moveTo>
                  <a:cubicBezTo>
                    <a:pt x="1703" y="0"/>
                    <a:pt x="0" y="1704"/>
                    <a:pt x="0" y="3804"/>
                  </a:cubicBezTo>
                  <a:cubicBezTo>
                    <a:pt x="0" y="5905"/>
                    <a:pt x="1703" y="7608"/>
                    <a:pt x="3804" y="7608"/>
                  </a:cubicBezTo>
                  <a:cubicBezTo>
                    <a:pt x="5905" y="7608"/>
                    <a:pt x="7608" y="5905"/>
                    <a:pt x="7608" y="3804"/>
                  </a:cubicBezTo>
                  <a:cubicBezTo>
                    <a:pt x="7608" y="170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D1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9046;p72"/>
            <p:cNvSpPr/>
            <p:nvPr/>
          </p:nvSpPr>
          <p:spPr>
            <a:xfrm>
              <a:off x="4238549" y="4218691"/>
              <a:ext cx="156594" cy="156594"/>
            </a:xfrm>
            <a:custGeom>
              <a:avLst/>
              <a:gdLst/>
              <a:ahLst/>
              <a:cxnLst/>
              <a:rect l="l" t="t" r="r" b="b"/>
              <a:pathLst>
                <a:path w="5978" h="5978" extrusionOk="0">
                  <a:moveTo>
                    <a:pt x="2989" y="1"/>
                  </a:moveTo>
                  <a:cubicBezTo>
                    <a:pt x="1337" y="1"/>
                    <a:pt x="1" y="1341"/>
                    <a:pt x="1" y="2989"/>
                  </a:cubicBezTo>
                  <a:cubicBezTo>
                    <a:pt x="1" y="4641"/>
                    <a:pt x="1337" y="5977"/>
                    <a:pt x="2989" y="5977"/>
                  </a:cubicBezTo>
                  <a:cubicBezTo>
                    <a:pt x="4637" y="5977"/>
                    <a:pt x="5977" y="4641"/>
                    <a:pt x="5977" y="2989"/>
                  </a:cubicBezTo>
                  <a:cubicBezTo>
                    <a:pt x="5977" y="1341"/>
                    <a:pt x="4637" y="1"/>
                    <a:pt x="2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9047;p72"/>
            <p:cNvSpPr/>
            <p:nvPr/>
          </p:nvSpPr>
          <p:spPr>
            <a:xfrm>
              <a:off x="4295471" y="4489155"/>
              <a:ext cx="42672" cy="28500"/>
            </a:xfrm>
            <a:custGeom>
              <a:avLst/>
              <a:gdLst/>
              <a:ahLst/>
              <a:cxnLst/>
              <a:rect l="l" t="t" r="r" b="b"/>
              <a:pathLst>
                <a:path w="1629" h="1088" extrusionOk="0">
                  <a:moveTo>
                    <a:pt x="0" y="1"/>
                  </a:moveTo>
                  <a:lnTo>
                    <a:pt x="0" y="542"/>
                  </a:lnTo>
                  <a:cubicBezTo>
                    <a:pt x="0" y="844"/>
                    <a:pt x="244" y="1087"/>
                    <a:pt x="542" y="1087"/>
                  </a:cubicBezTo>
                  <a:lnTo>
                    <a:pt x="1087" y="1087"/>
                  </a:lnTo>
                  <a:cubicBezTo>
                    <a:pt x="1388" y="1087"/>
                    <a:pt x="1628" y="844"/>
                    <a:pt x="1628" y="542"/>
                  </a:cubicBezTo>
                  <a:lnTo>
                    <a:pt x="1628" y="1"/>
                  </a:ln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9048;p72"/>
            <p:cNvSpPr/>
            <p:nvPr/>
          </p:nvSpPr>
          <p:spPr>
            <a:xfrm>
              <a:off x="4281273" y="4446431"/>
              <a:ext cx="71119" cy="42750"/>
            </a:xfrm>
            <a:custGeom>
              <a:avLst/>
              <a:gdLst/>
              <a:ahLst/>
              <a:cxnLst/>
              <a:rect l="l" t="t" r="r" b="b"/>
              <a:pathLst>
                <a:path w="2715" h="1632" extrusionOk="0">
                  <a:moveTo>
                    <a:pt x="1" y="1"/>
                  </a:moveTo>
                  <a:lnTo>
                    <a:pt x="1" y="1087"/>
                  </a:lnTo>
                  <a:cubicBezTo>
                    <a:pt x="1" y="1389"/>
                    <a:pt x="241" y="1632"/>
                    <a:pt x="542" y="1632"/>
                  </a:cubicBezTo>
                  <a:lnTo>
                    <a:pt x="2174" y="1632"/>
                  </a:lnTo>
                  <a:cubicBezTo>
                    <a:pt x="2472" y="1632"/>
                    <a:pt x="2715" y="1389"/>
                    <a:pt x="2715" y="1087"/>
                  </a:cubicBezTo>
                  <a:lnTo>
                    <a:pt x="2715" y="1"/>
                  </a:lnTo>
                  <a:close/>
                </a:path>
              </a:pathLst>
            </a:custGeom>
            <a:solidFill>
              <a:srgbClr val="DEE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049;p72"/>
            <p:cNvSpPr/>
            <p:nvPr/>
          </p:nvSpPr>
          <p:spPr>
            <a:xfrm>
              <a:off x="4183173" y="4169261"/>
              <a:ext cx="266167" cy="355021"/>
            </a:xfrm>
            <a:custGeom>
              <a:avLst/>
              <a:gdLst/>
              <a:ahLst/>
              <a:cxnLst/>
              <a:rect l="l" t="t" r="r" b="b"/>
              <a:pathLst>
                <a:path w="10161" h="13553" extrusionOk="0">
                  <a:moveTo>
                    <a:pt x="5120" y="514"/>
                  </a:moveTo>
                  <a:cubicBezTo>
                    <a:pt x="6188" y="514"/>
                    <a:pt x="7221" y="911"/>
                    <a:pt x="8012" y="1628"/>
                  </a:cubicBezTo>
                  <a:cubicBezTo>
                    <a:pt x="9613" y="3060"/>
                    <a:pt x="9931" y="5442"/>
                    <a:pt x="8766" y="7247"/>
                  </a:cubicBezTo>
                  <a:lnTo>
                    <a:pt x="8770" y="7244"/>
                  </a:lnTo>
                  <a:lnTo>
                    <a:pt x="8770" y="7244"/>
                  </a:lnTo>
                  <a:cubicBezTo>
                    <a:pt x="8324" y="7929"/>
                    <a:pt x="7697" y="8478"/>
                    <a:pt x="6960" y="8827"/>
                  </a:cubicBezTo>
                  <a:cubicBezTo>
                    <a:pt x="6498" y="9050"/>
                    <a:pt x="6203" y="9516"/>
                    <a:pt x="6206" y="10030"/>
                  </a:cubicBezTo>
                  <a:lnTo>
                    <a:pt x="6206" y="10328"/>
                  </a:lnTo>
                  <a:lnTo>
                    <a:pt x="4000" y="10328"/>
                  </a:lnTo>
                  <a:lnTo>
                    <a:pt x="4000" y="10030"/>
                  </a:lnTo>
                  <a:cubicBezTo>
                    <a:pt x="4000" y="9516"/>
                    <a:pt x="3701" y="9047"/>
                    <a:pt x="3239" y="8824"/>
                  </a:cubicBezTo>
                  <a:cubicBezTo>
                    <a:pt x="1529" y="8012"/>
                    <a:pt x="532" y="6192"/>
                    <a:pt x="775" y="4318"/>
                  </a:cubicBezTo>
                  <a:cubicBezTo>
                    <a:pt x="1018" y="2347"/>
                    <a:pt x="2629" y="761"/>
                    <a:pt x="4603" y="541"/>
                  </a:cubicBezTo>
                  <a:cubicBezTo>
                    <a:pt x="4771" y="524"/>
                    <a:pt x="4938" y="514"/>
                    <a:pt x="5106" y="514"/>
                  </a:cubicBezTo>
                  <a:cubicBezTo>
                    <a:pt x="5111" y="514"/>
                    <a:pt x="5116" y="514"/>
                    <a:pt x="5120" y="514"/>
                  </a:cubicBezTo>
                  <a:close/>
                  <a:moveTo>
                    <a:pt x="6206" y="10835"/>
                  </a:moveTo>
                  <a:lnTo>
                    <a:pt x="6206" y="11668"/>
                  </a:lnTo>
                  <a:cubicBezTo>
                    <a:pt x="6206" y="11826"/>
                    <a:pt x="6076" y="11956"/>
                    <a:pt x="5919" y="11956"/>
                  </a:cubicBezTo>
                  <a:lnTo>
                    <a:pt x="4287" y="11956"/>
                  </a:lnTo>
                  <a:cubicBezTo>
                    <a:pt x="4126" y="11956"/>
                    <a:pt x="4000" y="11829"/>
                    <a:pt x="4000" y="11668"/>
                  </a:cubicBezTo>
                  <a:lnTo>
                    <a:pt x="4000" y="10835"/>
                  </a:lnTo>
                  <a:close/>
                  <a:moveTo>
                    <a:pt x="5662" y="12466"/>
                  </a:moveTo>
                  <a:lnTo>
                    <a:pt x="5662" y="12754"/>
                  </a:lnTo>
                  <a:cubicBezTo>
                    <a:pt x="5662" y="12915"/>
                    <a:pt x="5535" y="13042"/>
                    <a:pt x="5374" y="13042"/>
                  </a:cubicBezTo>
                  <a:lnTo>
                    <a:pt x="4832" y="13042"/>
                  </a:lnTo>
                  <a:cubicBezTo>
                    <a:pt x="4671" y="13042"/>
                    <a:pt x="4541" y="12915"/>
                    <a:pt x="4541" y="12754"/>
                  </a:cubicBezTo>
                  <a:lnTo>
                    <a:pt x="4541" y="12466"/>
                  </a:lnTo>
                  <a:close/>
                  <a:moveTo>
                    <a:pt x="5117" y="0"/>
                  </a:moveTo>
                  <a:cubicBezTo>
                    <a:pt x="4928" y="0"/>
                    <a:pt x="4738" y="12"/>
                    <a:pt x="4548" y="34"/>
                  </a:cubicBezTo>
                  <a:cubicBezTo>
                    <a:pt x="2341" y="277"/>
                    <a:pt x="542" y="2052"/>
                    <a:pt x="268" y="4252"/>
                  </a:cubicBezTo>
                  <a:cubicBezTo>
                    <a:pt x="0" y="6350"/>
                    <a:pt x="1111" y="8378"/>
                    <a:pt x="3019" y="9283"/>
                  </a:cubicBezTo>
                  <a:cubicBezTo>
                    <a:pt x="3307" y="9420"/>
                    <a:pt x="3489" y="9711"/>
                    <a:pt x="3489" y="10030"/>
                  </a:cubicBezTo>
                  <a:lnTo>
                    <a:pt x="3489" y="11668"/>
                  </a:lnTo>
                  <a:cubicBezTo>
                    <a:pt x="3489" y="12011"/>
                    <a:pt x="3708" y="12316"/>
                    <a:pt x="4034" y="12425"/>
                  </a:cubicBezTo>
                  <a:lnTo>
                    <a:pt x="4034" y="12754"/>
                  </a:lnTo>
                  <a:cubicBezTo>
                    <a:pt x="4034" y="13196"/>
                    <a:pt x="4390" y="13553"/>
                    <a:pt x="4832" y="13553"/>
                  </a:cubicBezTo>
                  <a:lnTo>
                    <a:pt x="5374" y="13553"/>
                  </a:lnTo>
                  <a:cubicBezTo>
                    <a:pt x="5816" y="13553"/>
                    <a:pt x="6172" y="13196"/>
                    <a:pt x="6172" y="12754"/>
                  </a:cubicBezTo>
                  <a:lnTo>
                    <a:pt x="6172" y="12425"/>
                  </a:lnTo>
                  <a:cubicBezTo>
                    <a:pt x="6498" y="12316"/>
                    <a:pt x="6714" y="12011"/>
                    <a:pt x="6714" y="11668"/>
                  </a:cubicBezTo>
                  <a:lnTo>
                    <a:pt x="6714" y="10030"/>
                  </a:lnTo>
                  <a:cubicBezTo>
                    <a:pt x="6714" y="9715"/>
                    <a:pt x="6892" y="9424"/>
                    <a:pt x="7176" y="9286"/>
                  </a:cubicBezTo>
                  <a:cubicBezTo>
                    <a:pt x="8657" y="8591"/>
                    <a:pt x="9688" y="7200"/>
                    <a:pt x="9924" y="5582"/>
                  </a:cubicBezTo>
                  <a:cubicBezTo>
                    <a:pt x="10161" y="3965"/>
                    <a:pt x="9572" y="2337"/>
                    <a:pt x="8352" y="1247"/>
                  </a:cubicBezTo>
                  <a:cubicBezTo>
                    <a:pt x="7459" y="440"/>
                    <a:pt x="6306" y="0"/>
                    <a:pt x="51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050;p72"/>
            <p:cNvSpPr/>
            <p:nvPr/>
          </p:nvSpPr>
          <p:spPr>
            <a:xfrm>
              <a:off x="4457775" y="4290335"/>
              <a:ext cx="57655" cy="13307"/>
            </a:xfrm>
            <a:custGeom>
              <a:avLst/>
              <a:gdLst/>
              <a:ahLst/>
              <a:cxnLst/>
              <a:rect l="l" t="t" r="r" b="b"/>
              <a:pathLst>
                <a:path w="2201" h="508" extrusionOk="0">
                  <a:moveTo>
                    <a:pt x="326" y="1"/>
                  </a:moveTo>
                  <a:cubicBezTo>
                    <a:pt x="0" y="14"/>
                    <a:pt x="0" y="494"/>
                    <a:pt x="326" y="508"/>
                  </a:cubicBezTo>
                  <a:lnTo>
                    <a:pt x="1953" y="508"/>
                  </a:lnTo>
                  <a:cubicBezTo>
                    <a:pt x="2090" y="504"/>
                    <a:pt x="2200" y="391"/>
                    <a:pt x="2200" y="254"/>
                  </a:cubicBezTo>
                  <a:cubicBezTo>
                    <a:pt x="2200" y="117"/>
                    <a:pt x="2090" y="4"/>
                    <a:pt x="1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051;p72"/>
            <p:cNvSpPr/>
            <p:nvPr/>
          </p:nvSpPr>
          <p:spPr>
            <a:xfrm>
              <a:off x="4117738" y="4290335"/>
              <a:ext cx="56293" cy="13333"/>
            </a:xfrm>
            <a:custGeom>
              <a:avLst/>
              <a:gdLst/>
              <a:ahLst/>
              <a:cxnLst/>
              <a:rect l="l" t="t" r="r" b="b"/>
              <a:pathLst>
                <a:path w="2149" h="509" extrusionOk="0">
                  <a:moveTo>
                    <a:pt x="252" y="0"/>
                  </a:moveTo>
                  <a:cubicBezTo>
                    <a:pt x="114" y="0"/>
                    <a:pt x="0" y="114"/>
                    <a:pt x="0" y="254"/>
                  </a:cubicBezTo>
                  <a:cubicBezTo>
                    <a:pt x="0" y="394"/>
                    <a:pt x="114" y="508"/>
                    <a:pt x="252" y="508"/>
                  </a:cubicBezTo>
                  <a:cubicBezTo>
                    <a:pt x="256" y="508"/>
                    <a:pt x="260" y="508"/>
                    <a:pt x="264" y="508"/>
                  </a:cubicBezTo>
                  <a:lnTo>
                    <a:pt x="1895" y="508"/>
                  </a:lnTo>
                  <a:cubicBezTo>
                    <a:pt x="2036" y="508"/>
                    <a:pt x="2149" y="395"/>
                    <a:pt x="2149" y="254"/>
                  </a:cubicBezTo>
                  <a:cubicBezTo>
                    <a:pt x="2149" y="114"/>
                    <a:pt x="2036" y="1"/>
                    <a:pt x="1895" y="1"/>
                  </a:cubicBezTo>
                  <a:lnTo>
                    <a:pt x="264" y="1"/>
                  </a:lnTo>
                  <a:cubicBezTo>
                    <a:pt x="260" y="0"/>
                    <a:pt x="256" y="0"/>
                    <a:pt x="2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052;p72"/>
            <p:cNvSpPr/>
            <p:nvPr/>
          </p:nvSpPr>
          <p:spPr>
            <a:xfrm>
              <a:off x="4310009" y="4097880"/>
              <a:ext cx="13674" cy="56398"/>
            </a:xfrm>
            <a:custGeom>
              <a:avLst/>
              <a:gdLst/>
              <a:ahLst/>
              <a:cxnLst/>
              <a:rect l="l" t="t" r="r" b="b"/>
              <a:pathLst>
                <a:path w="522" h="2153" extrusionOk="0">
                  <a:moveTo>
                    <a:pt x="261" y="1"/>
                  </a:moveTo>
                  <a:cubicBezTo>
                    <a:pt x="117" y="1"/>
                    <a:pt x="1" y="120"/>
                    <a:pt x="7" y="268"/>
                  </a:cubicBezTo>
                  <a:lnTo>
                    <a:pt x="7" y="1896"/>
                  </a:lnTo>
                  <a:cubicBezTo>
                    <a:pt x="7" y="2036"/>
                    <a:pt x="120" y="2149"/>
                    <a:pt x="261" y="2153"/>
                  </a:cubicBezTo>
                  <a:cubicBezTo>
                    <a:pt x="401" y="2149"/>
                    <a:pt x="515" y="2036"/>
                    <a:pt x="515" y="1896"/>
                  </a:cubicBezTo>
                  <a:lnTo>
                    <a:pt x="515" y="268"/>
                  </a:lnTo>
                  <a:cubicBezTo>
                    <a:pt x="521" y="120"/>
                    <a:pt x="405" y="1"/>
                    <a:pt x="2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053;p72"/>
            <p:cNvSpPr/>
            <p:nvPr/>
          </p:nvSpPr>
          <p:spPr>
            <a:xfrm>
              <a:off x="4383984" y="4142228"/>
              <a:ext cx="25959" cy="32036"/>
            </a:xfrm>
            <a:custGeom>
              <a:avLst/>
              <a:gdLst/>
              <a:ahLst/>
              <a:cxnLst/>
              <a:rect l="l" t="t" r="r" b="b"/>
              <a:pathLst>
                <a:path w="991" h="1223" extrusionOk="0">
                  <a:moveTo>
                    <a:pt x="699" y="0"/>
                  </a:moveTo>
                  <a:cubicBezTo>
                    <a:pt x="610" y="0"/>
                    <a:pt x="523" y="48"/>
                    <a:pt x="477" y="134"/>
                  </a:cubicBezTo>
                  <a:lnTo>
                    <a:pt x="69" y="840"/>
                  </a:lnTo>
                  <a:cubicBezTo>
                    <a:pt x="0" y="963"/>
                    <a:pt x="41" y="1118"/>
                    <a:pt x="161" y="1189"/>
                  </a:cubicBezTo>
                  <a:cubicBezTo>
                    <a:pt x="202" y="1212"/>
                    <a:pt x="245" y="1223"/>
                    <a:pt x="288" y="1223"/>
                  </a:cubicBezTo>
                  <a:cubicBezTo>
                    <a:pt x="377" y="1223"/>
                    <a:pt x="462" y="1178"/>
                    <a:pt x="511" y="1097"/>
                  </a:cubicBezTo>
                  <a:lnTo>
                    <a:pt x="915" y="391"/>
                  </a:lnTo>
                  <a:cubicBezTo>
                    <a:pt x="991" y="268"/>
                    <a:pt x="953" y="107"/>
                    <a:pt x="826" y="35"/>
                  </a:cubicBezTo>
                  <a:cubicBezTo>
                    <a:pt x="786" y="11"/>
                    <a:pt x="742" y="0"/>
                    <a:pt x="6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9054;p72"/>
            <p:cNvSpPr/>
            <p:nvPr/>
          </p:nvSpPr>
          <p:spPr>
            <a:xfrm>
              <a:off x="4223644" y="4419738"/>
              <a:ext cx="26064" cy="32036"/>
            </a:xfrm>
            <a:custGeom>
              <a:avLst/>
              <a:gdLst/>
              <a:ahLst/>
              <a:cxnLst/>
              <a:rect l="l" t="t" r="r" b="b"/>
              <a:pathLst>
                <a:path w="995" h="1223" extrusionOk="0">
                  <a:moveTo>
                    <a:pt x="703" y="1"/>
                  </a:moveTo>
                  <a:cubicBezTo>
                    <a:pt x="615" y="1"/>
                    <a:pt x="530" y="47"/>
                    <a:pt x="484" y="129"/>
                  </a:cubicBezTo>
                  <a:lnTo>
                    <a:pt x="76" y="835"/>
                  </a:lnTo>
                  <a:cubicBezTo>
                    <a:pt x="1" y="955"/>
                    <a:pt x="42" y="1116"/>
                    <a:pt x="165" y="1188"/>
                  </a:cubicBezTo>
                  <a:cubicBezTo>
                    <a:pt x="207" y="1211"/>
                    <a:pt x="251" y="1222"/>
                    <a:pt x="294" y="1222"/>
                  </a:cubicBezTo>
                  <a:cubicBezTo>
                    <a:pt x="385" y="1222"/>
                    <a:pt x="472" y="1174"/>
                    <a:pt x="518" y="1088"/>
                  </a:cubicBezTo>
                  <a:lnTo>
                    <a:pt x="926" y="382"/>
                  </a:lnTo>
                  <a:cubicBezTo>
                    <a:pt x="995" y="259"/>
                    <a:pt x="954" y="105"/>
                    <a:pt x="834" y="36"/>
                  </a:cubicBezTo>
                  <a:cubicBezTo>
                    <a:pt x="793" y="12"/>
                    <a:pt x="748" y="1"/>
                    <a:pt x="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055;p72"/>
            <p:cNvSpPr/>
            <p:nvPr/>
          </p:nvSpPr>
          <p:spPr>
            <a:xfrm>
              <a:off x="4222780" y="4142490"/>
              <a:ext cx="26850" cy="31617"/>
            </a:xfrm>
            <a:custGeom>
              <a:avLst/>
              <a:gdLst/>
              <a:ahLst/>
              <a:cxnLst/>
              <a:rect l="l" t="t" r="r" b="b"/>
              <a:pathLst>
                <a:path w="1025" h="1207" extrusionOk="0">
                  <a:moveTo>
                    <a:pt x="341" y="0"/>
                  </a:moveTo>
                  <a:cubicBezTo>
                    <a:pt x="169" y="0"/>
                    <a:pt x="1" y="180"/>
                    <a:pt x="109" y="381"/>
                  </a:cubicBezTo>
                  <a:lnTo>
                    <a:pt x="517" y="1087"/>
                  </a:lnTo>
                  <a:cubicBezTo>
                    <a:pt x="565" y="1164"/>
                    <a:pt x="649" y="1207"/>
                    <a:pt x="735" y="1207"/>
                  </a:cubicBezTo>
                  <a:cubicBezTo>
                    <a:pt x="778" y="1207"/>
                    <a:pt x="823" y="1196"/>
                    <a:pt x="863" y="1173"/>
                  </a:cubicBezTo>
                  <a:cubicBezTo>
                    <a:pt x="980" y="1104"/>
                    <a:pt x="1024" y="953"/>
                    <a:pt x="959" y="830"/>
                  </a:cubicBezTo>
                  <a:lnTo>
                    <a:pt x="551" y="124"/>
                  </a:lnTo>
                  <a:cubicBezTo>
                    <a:pt x="497" y="37"/>
                    <a:pt x="419" y="0"/>
                    <a:pt x="3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056;p72"/>
            <p:cNvSpPr/>
            <p:nvPr/>
          </p:nvSpPr>
          <p:spPr>
            <a:xfrm>
              <a:off x="4382936" y="4419843"/>
              <a:ext cx="26824" cy="31591"/>
            </a:xfrm>
            <a:custGeom>
              <a:avLst/>
              <a:gdLst/>
              <a:ahLst/>
              <a:cxnLst/>
              <a:rect l="l" t="t" r="r" b="b"/>
              <a:pathLst>
                <a:path w="1024" h="1206" extrusionOk="0">
                  <a:moveTo>
                    <a:pt x="339" y="0"/>
                  </a:moveTo>
                  <a:cubicBezTo>
                    <a:pt x="167" y="0"/>
                    <a:pt x="0" y="178"/>
                    <a:pt x="109" y="378"/>
                  </a:cubicBezTo>
                  <a:lnTo>
                    <a:pt x="517" y="1084"/>
                  </a:lnTo>
                  <a:cubicBezTo>
                    <a:pt x="564" y="1162"/>
                    <a:pt x="647" y="1206"/>
                    <a:pt x="732" y="1206"/>
                  </a:cubicBezTo>
                  <a:cubicBezTo>
                    <a:pt x="775" y="1206"/>
                    <a:pt x="819" y="1194"/>
                    <a:pt x="859" y="1170"/>
                  </a:cubicBezTo>
                  <a:cubicBezTo>
                    <a:pt x="979" y="1101"/>
                    <a:pt x="1024" y="951"/>
                    <a:pt x="959" y="831"/>
                  </a:cubicBezTo>
                  <a:lnTo>
                    <a:pt x="551" y="125"/>
                  </a:lnTo>
                  <a:cubicBezTo>
                    <a:pt x="496" y="37"/>
                    <a:pt x="417" y="0"/>
                    <a:pt x="3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057;p72"/>
            <p:cNvSpPr/>
            <p:nvPr/>
          </p:nvSpPr>
          <p:spPr>
            <a:xfrm>
              <a:off x="4438469" y="4364938"/>
              <a:ext cx="34132" cy="24257"/>
            </a:xfrm>
            <a:custGeom>
              <a:avLst/>
              <a:gdLst/>
              <a:ahLst/>
              <a:cxnLst/>
              <a:rect l="l" t="t" r="r" b="b"/>
              <a:pathLst>
                <a:path w="1303" h="926" extrusionOk="0">
                  <a:moveTo>
                    <a:pt x="292" y="0"/>
                  </a:moveTo>
                  <a:cubicBezTo>
                    <a:pt x="204" y="0"/>
                    <a:pt x="120" y="46"/>
                    <a:pt x="72" y="127"/>
                  </a:cubicBezTo>
                  <a:cubicBezTo>
                    <a:pt x="0" y="254"/>
                    <a:pt x="45" y="411"/>
                    <a:pt x="172" y="480"/>
                  </a:cubicBezTo>
                  <a:lnTo>
                    <a:pt x="878" y="888"/>
                  </a:lnTo>
                  <a:cubicBezTo>
                    <a:pt x="918" y="913"/>
                    <a:pt x="964" y="926"/>
                    <a:pt x="1009" y="926"/>
                  </a:cubicBezTo>
                  <a:cubicBezTo>
                    <a:pt x="1097" y="926"/>
                    <a:pt x="1183" y="880"/>
                    <a:pt x="1230" y="799"/>
                  </a:cubicBezTo>
                  <a:cubicBezTo>
                    <a:pt x="1302" y="672"/>
                    <a:pt x="1258" y="514"/>
                    <a:pt x="1131" y="446"/>
                  </a:cubicBezTo>
                  <a:lnTo>
                    <a:pt x="425" y="38"/>
                  </a:lnTo>
                  <a:cubicBezTo>
                    <a:pt x="383" y="12"/>
                    <a:pt x="337" y="0"/>
                    <a:pt x="2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058;p72"/>
            <p:cNvSpPr/>
            <p:nvPr/>
          </p:nvSpPr>
          <p:spPr>
            <a:xfrm>
              <a:off x="4161091" y="4204782"/>
              <a:ext cx="33765" cy="24099"/>
            </a:xfrm>
            <a:custGeom>
              <a:avLst/>
              <a:gdLst/>
              <a:ahLst/>
              <a:cxnLst/>
              <a:rect l="l" t="t" r="r" b="b"/>
              <a:pathLst>
                <a:path w="1289" h="920" extrusionOk="0">
                  <a:moveTo>
                    <a:pt x="294" y="1"/>
                  </a:moveTo>
                  <a:cubicBezTo>
                    <a:pt x="206" y="1"/>
                    <a:pt x="120" y="46"/>
                    <a:pt x="72" y="128"/>
                  </a:cubicBezTo>
                  <a:cubicBezTo>
                    <a:pt x="0" y="254"/>
                    <a:pt x="45" y="412"/>
                    <a:pt x="172" y="481"/>
                  </a:cubicBezTo>
                  <a:lnTo>
                    <a:pt x="878" y="888"/>
                  </a:lnTo>
                  <a:cubicBezTo>
                    <a:pt x="916" y="909"/>
                    <a:pt x="958" y="919"/>
                    <a:pt x="999" y="919"/>
                  </a:cubicBezTo>
                  <a:cubicBezTo>
                    <a:pt x="1086" y="919"/>
                    <a:pt x="1171" y="874"/>
                    <a:pt x="1220" y="792"/>
                  </a:cubicBezTo>
                  <a:cubicBezTo>
                    <a:pt x="1289" y="672"/>
                    <a:pt x="1251" y="518"/>
                    <a:pt x="1131" y="446"/>
                  </a:cubicBezTo>
                  <a:lnTo>
                    <a:pt x="425" y="39"/>
                  </a:lnTo>
                  <a:cubicBezTo>
                    <a:pt x="385" y="13"/>
                    <a:pt x="339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059;p72"/>
            <p:cNvSpPr/>
            <p:nvPr/>
          </p:nvSpPr>
          <p:spPr>
            <a:xfrm>
              <a:off x="4437029" y="4204991"/>
              <a:ext cx="35206" cy="23968"/>
            </a:xfrm>
            <a:custGeom>
              <a:avLst/>
              <a:gdLst/>
              <a:ahLst/>
              <a:cxnLst/>
              <a:rect l="l" t="t" r="r" b="b"/>
              <a:pathLst>
                <a:path w="1344" h="915" extrusionOk="0">
                  <a:moveTo>
                    <a:pt x="1050" y="1"/>
                  </a:moveTo>
                  <a:cubicBezTo>
                    <a:pt x="1010" y="1"/>
                    <a:pt x="970" y="10"/>
                    <a:pt x="933" y="31"/>
                  </a:cubicBezTo>
                  <a:lnTo>
                    <a:pt x="227" y="438"/>
                  </a:lnTo>
                  <a:cubicBezTo>
                    <a:pt x="0" y="569"/>
                    <a:pt x="93" y="915"/>
                    <a:pt x="353" y="915"/>
                  </a:cubicBezTo>
                  <a:cubicBezTo>
                    <a:pt x="398" y="915"/>
                    <a:pt x="442" y="904"/>
                    <a:pt x="480" y="880"/>
                  </a:cubicBezTo>
                  <a:lnTo>
                    <a:pt x="1186" y="473"/>
                  </a:lnTo>
                  <a:cubicBezTo>
                    <a:pt x="1303" y="401"/>
                    <a:pt x="1344" y="246"/>
                    <a:pt x="1272" y="130"/>
                  </a:cubicBezTo>
                  <a:cubicBezTo>
                    <a:pt x="1225" y="47"/>
                    <a:pt x="1139" y="1"/>
                    <a:pt x="10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060;p72"/>
            <p:cNvSpPr/>
            <p:nvPr/>
          </p:nvSpPr>
          <p:spPr>
            <a:xfrm>
              <a:off x="4161091" y="4364938"/>
              <a:ext cx="34132" cy="24257"/>
            </a:xfrm>
            <a:custGeom>
              <a:avLst/>
              <a:gdLst/>
              <a:ahLst/>
              <a:cxnLst/>
              <a:rect l="l" t="t" r="r" b="b"/>
              <a:pathLst>
                <a:path w="1303" h="926" extrusionOk="0">
                  <a:moveTo>
                    <a:pt x="1011" y="0"/>
                  </a:moveTo>
                  <a:cubicBezTo>
                    <a:pt x="966" y="0"/>
                    <a:pt x="920" y="12"/>
                    <a:pt x="878" y="38"/>
                  </a:cubicBezTo>
                  <a:lnTo>
                    <a:pt x="172" y="446"/>
                  </a:lnTo>
                  <a:cubicBezTo>
                    <a:pt x="45" y="514"/>
                    <a:pt x="0" y="672"/>
                    <a:pt x="72" y="799"/>
                  </a:cubicBezTo>
                  <a:cubicBezTo>
                    <a:pt x="120" y="880"/>
                    <a:pt x="206" y="926"/>
                    <a:pt x="294" y="926"/>
                  </a:cubicBezTo>
                  <a:cubicBezTo>
                    <a:pt x="339" y="926"/>
                    <a:pt x="385" y="913"/>
                    <a:pt x="425" y="888"/>
                  </a:cubicBezTo>
                  <a:lnTo>
                    <a:pt x="1131" y="480"/>
                  </a:lnTo>
                  <a:cubicBezTo>
                    <a:pt x="1258" y="411"/>
                    <a:pt x="1303" y="254"/>
                    <a:pt x="1231" y="127"/>
                  </a:cubicBezTo>
                  <a:cubicBezTo>
                    <a:pt x="1183" y="46"/>
                    <a:pt x="1099" y="0"/>
                    <a:pt x="10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140439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0"/>
            <a:ext cx="12192000" cy="6858000"/>
          </a:xfrm>
          <a:prstGeom prst="rect">
            <a:avLst/>
          </a:prstGeom>
        </p:spPr>
      </p:pic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493" y="358480"/>
            <a:ext cx="2639014" cy="690677"/>
          </a:xfrm>
        </p:spPr>
        <p:txBody>
          <a:bodyPr/>
          <a:lstStyle/>
          <a:p>
            <a:r>
              <a:rPr lang="ru-RU" dirty="0" smtClean="0"/>
              <a:t>Приложение</a:t>
            </a:r>
            <a:endParaRPr lang="ru-RU" dirty="0"/>
          </a:p>
        </p:txBody>
      </p:sp>
      <p:grpSp>
        <p:nvGrpSpPr>
          <p:cNvPr id="7" name="Google Shape;2076;p46"/>
          <p:cNvGrpSpPr/>
          <p:nvPr/>
        </p:nvGrpSpPr>
        <p:grpSpPr>
          <a:xfrm>
            <a:off x="5193792" y="1557422"/>
            <a:ext cx="6094010" cy="3956409"/>
            <a:chOff x="1935650" y="3234795"/>
            <a:chExt cx="4737600" cy="2842944"/>
          </a:xfrm>
        </p:grpSpPr>
        <p:sp>
          <p:nvSpPr>
            <p:cNvPr id="8" name="Google Shape;2077;p46"/>
            <p:cNvSpPr/>
            <p:nvPr/>
          </p:nvSpPr>
          <p:spPr>
            <a:xfrm>
              <a:off x="1935650" y="3548438"/>
              <a:ext cx="4737600" cy="252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78;p46"/>
            <p:cNvSpPr/>
            <p:nvPr/>
          </p:nvSpPr>
          <p:spPr>
            <a:xfrm>
              <a:off x="1935650" y="3234795"/>
              <a:ext cx="4737600" cy="313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2079;p46"/>
            <p:cNvGrpSpPr/>
            <p:nvPr/>
          </p:nvGrpSpPr>
          <p:grpSpPr>
            <a:xfrm>
              <a:off x="6402515" y="3278421"/>
              <a:ext cx="218042" cy="218042"/>
              <a:chOff x="3774450" y="3613625"/>
              <a:chExt cx="350100" cy="350100"/>
            </a:xfrm>
          </p:grpSpPr>
          <p:sp>
            <p:nvSpPr>
              <p:cNvPr id="11" name="Google Shape;2080;p46"/>
              <p:cNvSpPr/>
              <p:nvPr/>
            </p:nvSpPr>
            <p:spPr>
              <a:xfrm>
                <a:off x="3805500" y="3644675"/>
                <a:ext cx="288000" cy="288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81;p46"/>
              <p:cNvSpPr/>
              <p:nvPr/>
            </p:nvSpPr>
            <p:spPr>
              <a:xfrm>
                <a:off x="3774450" y="3613625"/>
                <a:ext cx="350100" cy="350100"/>
              </a:xfrm>
              <a:prstGeom prst="mathMultiply">
                <a:avLst>
                  <a:gd name="adj1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" name="Google Shape;2085;p46"/>
          <p:cNvGrpSpPr/>
          <p:nvPr/>
        </p:nvGrpSpPr>
        <p:grpSpPr>
          <a:xfrm>
            <a:off x="1833434" y="1049157"/>
            <a:ext cx="2559841" cy="313800"/>
            <a:chOff x="3479625" y="3234800"/>
            <a:chExt cx="3200400" cy="313800"/>
          </a:xfrm>
        </p:grpSpPr>
        <p:sp>
          <p:nvSpPr>
            <p:cNvPr id="16" name="Google Shape;2086;p46"/>
            <p:cNvSpPr/>
            <p:nvPr/>
          </p:nvSpPr>
          <p:spPr>
            <a:xfrm>
              <a:off x="3479625" y="3234800"/>
              <a:ext cx="3200400" cy="313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2087;p46"/>
            <p:cNvGrpSpPr/>
            <p:nvPr/>
          </p:nvGrpSpPr>
          <p:grpSpPr>
            <a:xfrm>
              <a:off x="6402515" y="3278421"/>
              <a:ext cx="218042" cy="218042"/>
              <a:chOff x="3774450" y="3613625"/>
              <a:chExt cx="350100" cy="350100"/>
            </a:xfrm>
          </p:grpSpPr>
          <p:sp>
            <p:nvSpPr>
              <p:cNvPr id="18" name="Google Shape;2088;p46"/>
              <p:cNvSpPr/>
              <p:nvPr/>
            </p:nvSpPr>
            <p:spPr>
              <a:xfrm>
                <a:off x="3805500" y="3644675"/>
                <a:ext cx="288000" cy="288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89;p46"/>
              <p:cNvSpPr/>
              <p:nvPr/>
            </p:nvSpPr>
            <p:spPr>
              <a:xfrm>
                <a:off x="3774450" y="3613625"/>
                <a:ext cx="350100" cy="350100"/>
              </a:xfrm>
              <a:prstGeom prst="mathMultiply">
                <a:avLst>
                  <a:gd name="adj1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" name="Рисунок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435" y="1354730"/>
            <a:ext cx="2559841" cy="5198809"/>
          </a:xfrm>
          <a:prstGeom prst="rect">
            <a:avLst/>
          </a:prstGeom>
        </p:spPr>
      </p:pic>
      <p:sp>
        <p:nvSpPr>
          <p:cNvPr id="21" name="Google Shape;2083;p46"/>
          <p:cNvSpPr txBox="1">
            <a:spLocks/>
          </p:cNvSpPr>
          <p:nvPr/>
        </p:nvSpPr>
        <p:spPr>
          <a:xfrm>
            <a:off x="6039274" y="2530634"/>
            <a:ext cx="5248528" cy="14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 smtClean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После того, как буква была угадана, она появляется на табло.</a:t>
            </a:r>
            <a:endParaRPr lang="ru-RU" sz="32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3622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0"/>
            <a:ext cx="12192000" cy="6858000"/>
          </a:xfrm>
          <a:prstGeom prst="rect">
            <a:avLst/>
          </a:prstGeom>
        </p:spPr>
      </p:pic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5581" y="351203"/>
            <a:ext cx="2556718" cy="690677"/>
          </a:xfrm>
        </p:spPr>
        <p:txBody>
          <a:bodyPr/>
          <a:lstStyle/>
          <a:p>
            <a:r>
              <a:rPr lang="ru-RU" dirty="0" smtClean="0"/>
              <a:t>Поражение</a:t>
            </a:r>
            <a:endParaRPr lang="ru-RU" dirty="0"/>
          </a:p>
        </p:txBody>
      </p:sp>
      <p:grpSp>
        <p:nvGrpSpPr>
          <p:cNvPr id="7" name="Google Shape;2677;p55"/>
          <p:cNvGrpSpPr/>
          <p:nvPr/>
        </p:nvGrpSpPr>
        <p:grpSpPr>
          <a:xfrm>
            <a:off x="2527584" y="1295462"/>
            <a:ext cx="6506952" cy="4657769"/>
            <a:chOff x="2242175" y="3234801"/>
            <a:chExt cx="4431000" cy="3115650"/>
          </a:xfrm>
        </p:grpSpPr>
        <p:sp>
          <p:nvSpPr>
            <p:cNvPr id="8" name="Google Shape;2678;p55"/>
            <p:cNvSpPr/>
            <p:nvPr/>
          </p:nvSpPr>
          <p:spPr>
            <a:xfrm>
              <a:off x="2242175" y="3548451"/>
              <a:ext cx="4431000" cy="2802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2679;p55"/>
            <p:cNvSpPr/>
            <p:nvPr/>
          </p:nvSpPr>
          <p:spPr>
            <a:xfrm>
              <a:off x="2242175" y="3234801"/>
              <a:ext cx="4431000" cy="313800"/>
            </a:xfrm>
            <a:prstGeom prst="rect">
              <a:avLst/>
            </a:prstGeom>
            <a:solidFill>
              <a:srgbClr val="33CC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0" name="Google Shape;2680;p55"/>
            <p:cNvGrpSpPr/>
            <p:nvPr/>
          </p:nvGrpSpPr>
          <p:grpSpPr>
            <a:xfrm>
              <a:off x="6402515" y="3278421"/>
              <a:ext cx="218042" cy="218042"/>
              <a:chOff x="3774450" y="3613625"/>
              <a:chExt cx="350100" cy="350100"/>
            </a:xfrm>
          </p:grpSpPr>
          <p:sp>
            <p:nvSpPr>
              <p:cNvPr id="11" name="Google Shape;2681;p55"/>
              <p:cNvSpPr/>
              <p:nvPr/>
            </p:nvSpPr>
            <p:spPr>
              <a:xfrm>
                <a:off x="3805500" y="3644675"/>
                <a:ext cx="288000" cy="288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2682;p55"/>
              <p:cNvSpPr/>
              <p:nvPr/>
            </p:nvSpPr>
            <p:spPr>
              <a:xfrm>
                <a:off x="3774450" y="3613625"/>
                <a:ext cx="350100" cy="350100"/>
              </a:xfrm>
              <a:prstGeom prst="mathMultiply">
                <a:avLst>
                  <a:gd name="adj1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" b="33778"/>
          <a:stretch/>
        </p:blipFill>
        <p:spPr>
          <a:xfrm>
            <a:off x="6843886" y="2387293"/>
            <a:ext cx="3163252" cy="4359120"/>
          </a:xfrm>
          <a:prstGeom prst="rect">
            <a:avLst/>
          </a:prstGeom>
        </p:spPr>
      </p:pic>
      <p:sp>
        <p:nvSpPr>
          <p:cNvPr id="16" name="Google Shape;2684;p55"/>
          <p:cNvSpPr txBox="1">
            <a:spLocks/>
          </p:cNvSpPr>
          <p:nvPr/>
        </p:nvSpPr>
        <p:spPr>
          <a:xfrm>
            <a:off x="2586637" y="2395310"/>
            <a:ext cx="4622800" cy="355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262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Если виселица все же прорисовалась полностью, то игрок проигрывает</a:t>
            </a:r>
            <a:endParaRPr lang="ru-RU" dirty="0"/>
          </a:p>
        </p:txBody>
      </p:sp>
      <p:grpSp>
        <p:nvGrpSpPr>
          <p:cNvPr id="17" name="Google Shape;9191;p72"/>
          <p:cNvGrpSpPr/>
          <p:nvPr/>
        </p:nvGrpSpPr>
        <p:grpSpPr>
          <a:xfrm>
            <a:off x="2122522" y="5212080"/>
            <a:ext cx="1114453" cy="1057621"/>
            <a:chOff x="5778658" y="3703488"/>
            <a:chExt cx="312140" cy="308603"/>
          </a:xfrm>
        </p:grpSpPr>
        <p:sp>
          <p:nvSpPr>
            <p:cNvPr id="18" name="Google Shape;9192;p72"/>
            <p:cNvSpPr/>
            <p:nvPr/>
          </p:nvSpPr>
          <p:spPr>
            <a:xfrm>
              <a:off x="5784133" y="3708544"/>
              <a:ext cx="301190" cy="298466"/>
            </a:xfrm>
            <a:custGeom>
              <a:avLst/>
              <a:gdLst/>
              <a:ahLst/>
              <a:cxnLst/>
              <a:rect l="l" t="t" r="r" b="b"/>
              <a:pathLst>
                <a:path w="11498" h="11394" extrusionOk="0">
                  <a:moveTo>
                    <a:pt x="2709" y="1"/>
                  </a:moveTo>
                  <a:cubicBezTo>
                    <a:pt x="2577" y="1"/>
                    <a:pt x="2445" y="51"/>
                    <a:pt x="2344" y="152"/>
                  </a:cubicBezTo>
                  <a:lnTo>
                    <a:pt x="203" y="2294"/>
                  </a:lnTo>
                  <a:cubicBezTo>
                    <a:pt x="0" y="2493"/>
                    <a:pt x="0" y="2822"/>
                    <a:pt x="203" y="3021"/>
                  </a:cubicBezTo>
                  <a:lnTo>
                    <a:pt x="2879" y="5697"/>
                  </a:lnTo>
                  <a:lnTo>
                    <a:pt x="203" y="8373"/>
                  </a:lnTo>
                  <a:cubicBezTo>
                    <a:pt x="0" y="8572"/>
                    <a:pt x="0" y="8901"/>
                    <a:pt x="203" y="9100"/>
                  </a:cubicBezTo>
                  <a:lnTo>
                    <a:pt x="2344" y="11241"/>
                  </a:lnTo>
                  <a:cubicBezTo>
                    <a:pt x="2445" y="11343"/>
                    <a:pt x="2577" y="11393"/>
                    <a:pt x="2709" y="11393"/>
                  </a:cubicBezTo>
                  <a:cubicBezTo>
                    <a:pt x="2841" y="11393"/>
                    <a:pt x="2973" y="11343"/>
                    <a:pt x="3074" y="11241"/>
                  </a:cubicBezTo>
                  <a:lnTo>
                    <a:pt x="5750" y="8569"/>
                  </a:lnTo>
                  <a:lnTo>
                    <a:pt x="8423" y="11241"/>
                  </a:lnTo>
                  <a:cubicBezTo>
                    <a:pt x="8524" y="11343"/>
                    <a:pt x="8656" y="11393"/>
                    <a:pt x="8788" y="11393"/>
                  </a:cubicBezTo>
                  <a:cubicBezTo>
                    <a:pt x="8920" y="11393"/>
                    <a:pt x="9052" y="11343"/>
                    <a:pt x="9153" y="11241"/>
                  </a:cubicBezTo>
                  <a:lnTo>
                    <a:pt x="11295" y="9100"/>
                  </a:lnTo>
                  <a:cubicBezTo>
                    <a:pt x="11497" y="8901"/>
                    <a:pt x="11497" y="8572"/>
                    <a:pt x="11295" y="8373"/>
                  </a:cubicBezTo>
                  <a:lnTo>
                    <a:pt x="8615" y="5697"/>
                  </a:lnTo>
                  <a:lnTo>
                    <a:pt x="11292" y="3021"/>
                  </a:lnTo>
                  <a:cubicBezTo>
                    <a:pt x="11494" y="2822"/>
                    <a:pt x="11494" y="2493"/>
                    <a:pt x="11292" y="2294"/>
                  </a:cubicBezTo>
                  <a:lnTo>
                    <a:pt x="9150" y="152"/>
                  </a:lnTo>
                  <a:cubicBezTo>
                    <a:pt x="9049" y="51"/>
                    <a:pt x="8917" y="1"/>
                    <a:pt x="8785" y="1"/>
                  </a:cubicBezTo>
                  <a:cubicBezTo>
                    <a:pt x="8653" y="1"/>
                    <a:pt x="8521" y="51"/>
                    <a:pt x="8420" y="152"/>
                  </a:cubicBezTo>
                  <a:lnTo>
                    <a:pt x="5750" y="2829"/>
                  </a:lnTo>
                  <a:lnTo>
                    <a:pt x="3074" y="152"/>
                  </a:lnTo>
                  <a:cubicBezTo>
                    <a:pt x="2973" y="51"/>
                    <a:pt x="2841" y="1"/>
                    <a:pt x="2709" y="1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93;p72"/>
            <p:cNvSpPr/>
            <p:nvPr/>
          </p:nvSpPr>
          <p:spPr>
            <a:xfrm>
              <a:off x="5887865" y="3703540"/>
              <a:ext cx="202933" cy="308551"/>
            </a:xfrm>
            <a:custGeom>
              <a:avLst/>
              <a:gdLst/>
              <a:ahLst/>
              <a:cxnLst/>
              <a:rect l="l" t="t" r="r" b="b"/>
              <a:pathLst>
                <a:path w="7747" h="11779" extrusionOk="0">
                  <a:moveTo>
                    <a:pt x="4828" y="1"/>
                  </a:moveTo>
                  <a:cubicBezTo>
                    <a:pt x="4647" y="1"/>
                    <a:pt x="4465" y="69"/>
                    <a:pt x="4326" y="206"/>
                  </a:cubicBezTo>
                  <a:lnTo>
                    <a:pt x="1790" y="2745"/>
                  </a:lnTo>
                  <a:lnTo>
                    <a:pt x="420" y="1375"/>
                  </a:lnTo>
                  <a:cubicBezTo>
                    <a:pt x="377" y="1332"/>
                    <a:pt x="329" y="1314"/>
                    <a:pt x="283" y="1314"/>
                  </a:cubicBezTo>
                  <a:cubicBezTo>
                    <a:pt x="131" y="1314"/>
                    <a:pt x="0" y="1510"/>
                    <a:pt x="142" y="1652"/>
                  </a:cubicBezTo>
                  <a:lnTo>
                    <a:pt x="1650" y="3160"/>
                  </a:lnTo>
                  <a:cubicBezTo>
                    <a:pt x="1688" y="3198"/>
                    <a:pt x="1737" y="3217"/>
                    <a:pt x="1787" y="3217"/>
                  </a:cubicBezTo>
                  <a:cubicBezTo>
                    <a:pt x="1838" y="3217"/>
                    <a:pt x="1888" y="3198"/>
                    <a:pt x="1928" y="3160"/>
                  </a:cubicBezTo>
                  <a:lnTo>
                    <a:pt x="4600" y="484"/>
                  </a:lnTo>
                  <a:cubicBezTo>
                    <a:pt x="4664" y="420"/>
                    <a:pt x="4745" y="389"/>
                    <a:pt x="4827" y="389"/>
                  </a:cubicBezTo>
                  <a:cubicBezTo>
                    <a:pt x="4908" y="389"/>
                    <a:pt x="4989" y="420"/>
                    <a:pt x="5053" y="484"/>
                  </a:cubicBezTo>
                  <a:lnTo>
                    <a:pt x="7195" y="2626"/>
                  </a:lnTo>
                  <a:cubicBezTo>
                    <a:pt x="7318" y="2749"/>
                    <a:pt x="7318" y="2951"/>
                    <a:pt x="7195" y="3074"/>
                  </a:cubicBezTo>
                  <a:lnTo>
                    <a:pt x="4518" y="5751"/>
                  </a:lnTo>
                  <a:cubicBezTo>
                    <a:pt x="4443" y="5826"/>
                    <a:pt x="4443" y="5950"/>
                    <a:pt x="4518" y="6028"/>
                  </a:cubicBezTo>
                  <a:lnTo>
                    <a:pt x="7195" y="8701"/>
                  </a:lnTo>
                  <a:cubicBezTo>
                    <a:pt x="7318" y="8828"/>
                    <a:pt x="7318" y="9027"/>
                    <a:pt x="7195" y="9154"/>
                  </a:cubicBezTo>
                  <a:lnTo>
                    <a:pt x="5053" y="11295"/>
                  </a:lnTo>
                  <a:cubicBezTo>
                    <a:pt x="4989" y="11357"/>
                    <a:pt x="4908" y="11388"/>
                    <a:pt x="4827" y="11388"/>
                  </a:cubicBezTo>
                  <a:cubicBezTo>
                    <a:pt x="4745" y="11388"/>
                    <a:pt x="4664" y="11357"/>
                    <a:pt x="4600" y="11295"/>
                  </a:cubicBezTo>
                  <a:lnTo>
                    <a:pt x="3593" y="10284"/>
                  </a:lnTo>
                  <a:cubicBezTo>
                    <a:pt x="3550" y="10242"/>
                    <a:pt x="3503" y="10225"/>
                    <a:pt x="3457" y="10225"/>
                  </a:cubicBezTo>
                  <a:cubicBezTo>
                    <a:pt x="3306" y="10225"/>
                    <a:pt x="3176" y="10420"/>
                    <a:pt x="3315" y="10562"/>
                  </a:cubicBezTo>
                  <a:lnTo>
                    <a:pt x="4326" y="11569"/>
                  </a:lnTo>
                  <a:cubicBezTo>
                    <a:pt x="4460" y="11703"/>
                    <a:pt x="4638" y="11779"/>
                    <a:pt x="4827" y="11779"/>
                  </a:cubicBezTo>
                  <a:cubicBezTo>
                    <a:pt x="5015" y="11779"/>
                    <a:pt x="5197" y="11703"/>
                    <a:pt x="5327" y="11569"/>
                  </a:cubicBezTo>
                  <a:lnTo>
                    <a:pt x="7469" y="9428"/>
                  </a:lnTo>
                  <a:cubicBezTo>
                    <a:pt x="7746" y="9150"/>
                    <a:pt x="7746" y="8701"/>
                    <a:pt x="7469" y="8427"/>
                  </a:cubicBezTo>
                  <a:lnTo>
                    <a:pt x="4933" y="5888"/>
                  </a:lnTo>
                  <a:lnTo>
                    <a:pt x="7469" y="3352"/>
                  </a:lnTo>
                  <a:cubicBezTo>
                    <a:pt x="7746" y="3074"/>
                    <a:pt x="7746" y="2626"/>
                    <a:pt x="7469" y="2351"/>
                  </a:cubicBezTo>
                  <a:lnTo>
                    <a:pt x="5327" y="206"/>
                  </a:lnTo>
                  <a:cubicBezTo>
                    <a:pt x="5190" y="69"/>
                    <a:pt x="5009" y="1"/>
                    <a:pt x="48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194;p72"/>
            <p:cNvSpPr/>
            <p:nvPr/>
          </p:nvSpPr>
          <p:spPr>
            <a:xfrm>
              <a:off x="5778658" y="3703488"/>
              <a:ext cx="192533" cy="308603"/>
            </a:xfrm>
            <a:custGeom>
              <a:avLst/>
              <a:gdLst/>
              <a:ahLst/>
              <a:cxnLst/>
              <a:rect l="l" t="t" r="r" b="b"/>
              <a:pathLst>
                <a:path w="7350" h="11781" extrusionOk="0">
                  <a:moveTo>
                    <a:pt x="2919" y="0"/>
                  </a:moveTo>
                  <a:cubicBezTo>
                    <a:pt x="2737" y="0"/>
                    <a:pt x="2557" y="69"/>
                    <a:pt x="2420" y="208"/>
                  </a:cubicBezTo>
                  <a:lnTo>
                    <a:pt x="278" y="2350"/>
                  </a:lnTo>
                  <a:cubicBezTo>
                    <a:pt x="0" y="2628"/>
                    <a:pt x="0" y="3076"/>
                    <a:pt x="278" y="3354"/>
                  </a:cubicBezTo>
                  <a:lnTo>
                    <a:pt x="2814" y="5890"/>
                  </a:lnTo>
                  <a:lnTo>
                    <a:pt x="278" y="8429"/>
                  </a:lnTo>
                  <a:cubicBezTo>
                    <a:pt x="0" y="8703"/>
                    <a:pt x="0" y="9152"/>
                    <a:pt x="278" y="9430"/>
                  </a:cubicBezTo>
                  <a:lnTo>
                    <a:pt x="2420" y="11571"/>
                  </a:lnTo>
                  <a:cubicBezTo>
                    <a:pt x="2550" y="11705"/>
                    <a:pt x="2731" y="11781"/>
                    <a:pt x="2920" y="11781"/>
                  </a:cubicBezTo>
                  <a:cubicBezTo>
                    <a:pt x="3108" y="11781"/>
                    <a:pt x="3287" y="11705"/>
                    <a:pt x="3420" y="11571"/>
                  </a:cubicBezTo>
                  <a:lnTo>
                    <a:pt x="5956" y="9032"/>
                  </a:lnTo>
                  <a:lnTo>
                    <a:pt x="6933" y="10009"/>
                  </a:lnTo>
                  <a:cubicBezTo>
                    <a:pt x="6976" y="10052"/>
                    <a:pt x="7024" y="10070"/>
                    <a:pt x="7070" y="10070"/>
                  </a:cubicBezTo>
                  <a:cubicBezTo>
                    <a:pt x="7221" y="10070"/>
                    <a:pt x="7349" y="9876"/>
                    <a:pt x="7210" y="9735"/>
                  </a:cubicBezTo>
                  <a:lnTo>
                    <a:pt x="6097" y="8621"/>
                  </a:lnTo>
                  <a:cubicBezTo>
                    <a:pt x="6059" y="8583"/>
                    <a:pt x="6008" y="8564"/>
                    <a:pt x="5958" y="8564"/>
                  </a:cubicBezTo>
                  <a:cubicBezTo>
                    <a:pt x="5907" y="8564"/>
                    <a:pt x="5857" y="8583"/>
                    <a:pt x="5819" y="8621"/>
                  </a:cubicBezTo>
                  <a:lnTo>
                    <a:pt x="3146" y="11297"/>
                  </a:lnTo>
                  <a:cubicBezTo>
                    <a:pt x="3083" y="11359"/>
                    <a:pt x="3000" y="11390"/>
                    <a:pt x="2919" y="11390"/>
                  </a:cubicBezTo>
                  <a:cubicBezTo>
                    <a:pt x="2837" y="11390"/>
                    <a:pt x="2755" y="11359"/>
                    <a:pt x="2694" y="11297"/>
                  </a:cubicBezTo>
                  <a:lnTo>
                    <a:pt x="552" y="9156"/>
                  </a:lnTo>
                  <a:cubicBezTo>
                    <a:pt x="429" y="9029"/>
                    <a:pt x="429" y="8827"/>
                    <a:pt x="552" y="8703"/>
                  </a:cubicBezTo>
                  <a:lnTo>
                    <a:pt x="3228" y="6027"/>
                  </a:lnTo>
                  <a:cubicBezTo>
                    <a:pt x="3304" y="5952"/>
                    <a:pt x="3304" y="5828"/>
                    <a:pt x="3228" y="5753"/>
                  </a:cubicBezTo>
                  <a:lnTo>
                    <a:pt x="552" y="3076"/>
                  </a:lnTo>
                  <a:cubicBezTo>
                    <a:pt x="429" y="2953"/>
                    <a:pt x="429" y="2751"/>
                    <a:pt x="552" y="2628"/>
                  </a:cubicBezTo>
                  <a:lnTo>
                    <a:pt x="2694" y="486"/>
                  </a:lnTo>
                  <a:cubicBezTo>
                    <a:pt x="2755" y="422"/>
                    <a:pt x="2837" y="391"/>
                    <a:pt x="2919" y="391"/>
                  </a:cubicBezTo>
                  <a:cubicBezTo>
                    <a:pt x="3000" y="391"/>
                    <a:pt x="3083" y="422"/>
                    <a:pt x="3146" y="486"/>
                  </a:cubicBezTo>
                  <a:lnTo>
                    <a:pt x="3759" y="1103"/>
                  </a:lnTo>
                  <a:cubicBezTo>
                    <a:pt x="3802" y="1145"/>
                    <a:pt x="3850" y="1162"/>
                    <a:pt x="3896" y="1162"/>
                  </a:cubicBezTo>
                  <a:cubicBezTo>
                    <a:pt x="4048" y="1162"/>
                    <a:pt x="4179" y="967"/>
                    <a:pt x="4037" y="825"/>
                  </a:cubicBezTo>
                  <a:lnTo>
                    <a:pt x="3420" y="208"/>
                  </a:lnTo>
                  <a:cubicBezTo>
                    <a:pt x="3281" y="69"/>
                    <a:pt x="3100" y="0"/>
                    <a:pt x="29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928487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0"/>
            <a:ext cx="12192000" cy="6858000"/>
          </a:xfrm>
          <a:prstGeom prst="rect">
            <a:avLst/>
          </a:prstGeom>
        </p:spPr>
      </p:pic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077" y="339504"/>
            <a:ext cx="2556718" cy="690677"/>
          </a:xfrm>
        </p:spPr>
        <p:txBody>
          <a:bodyPr/>
          <a:lstStyle/>
          <a:p>
            <a:r>
              <a:rPr lang="ru-RU" dirty="0" smtClean="0"/>
              <a:t>Победа</a:t>
            </a:r>
            <a:endParaRPr lang="ru-RU" dirty="0"/>
          </a:p>
        </p:txBody>
      </p:sp>
      <p:grpSp>
        <p:nvGrpSpPr>
          <p:cNvPr id="7" name="Google Shape;2677;p55"/>
          <p:cNvGrpSpPr/>
          <p:nvPr/>
        </p:nvGrpSpPr>
        <p:grpSpPr>
          <a:xfrm>
            <a:off x="2527584" y="1295462"/>
            <a:ext cx="6506952" cy="4657769"/>
            <a:chOff x="2242175" y="3234801"/>
            <a:chExt cx="4431000" cy="3115650"/>
          </a:xfrm>
        </p:grpSpPr>
        <p:sp>
          <p:nvSpPr>
            <p:cNvPr id="8" name="Google Shape;2678;p55"/>
            <p:cNvSpPr/>
            <p:nvPr/>
          </p:nvSpPr>
          <p:spPr>
            <a:xfrm>
              <a:off x="2242175" y="3548451"/>
              <a:ext cx="4431000" cy="2802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2679;p55"/>
            <p:cNvSpPr/>
            <p:nvPr/>
          </p:nvSpPr>
          <p:spPr>
            <a:xfrm>
              <a:off x="2242175" y="3234801"/>
              <a:ext cx="4431000" cy="313800"/>
            </a:xfrm>
            <a:prstGeom prst="rect">
              <a:avLst/>
            </a:prstGeom>
            <a:solidFill>
              <a:srgbClr val="0070C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0" name="Google Shape;2680;p55"/>
            <p:cNvGrpSpPr/>
            <p:nvPr/>
          </p:nvGrpSpPr>
          <p:grpSpPr>
            <a:xfrm>
              <a:off x="6402515" y="3278421"/>
              <a:ext cx="218042" cy="218042"/>
              <a:chOff x="3774450" y="3613625"/>
              <a:chExt cx="350100" cy="350100"/>
            </a:xfrm>
          </p:grpSpPr>
          <p:sp>
            <p:nvSpPr>
              <p:cNvPr id="11" name="Google Shape;2681;p55"/>
              <p:cNvSpPr/>
              <p:nvPr/>
            </p:nvSpPr>
            <p:spPr>
              <a:xfrm>
                <a:off x="3805500" y="3644675"/>
                <a:ext cx="288000" cy="288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2682;p55"/>
              <p:cNvSpPr/>
              <p:nvPr/>
            </p:nvSpPr>
            <p:spPr>
              <a:xfrm>
                <a:off x="3774450" y="3613625"/>
                <a:ext cx="350100" cy="350100"/>
              </a:xfrm>
              <a:prstGeom prst="mathMultiply">
                <a:avLst>
                  <a:gd name="adj1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6" name="Google Shape;2684;p55"/>
          <p:cNvSpPr txBox="1">
            <a:spLocks/>
          </p:cNvSpPr>
          <p:nvPr/>
        </p:nvSpPr>
        <p:spPr>
          <a:xfrm>
            <a:off x="2586637" y="2395310"/>
            <a:ext cx="4622800" cy="355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>
              <a:buNone/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Игрока, угадавшего слово, приложение «поздравляет», а также предлагает сыграть снова или выйти.</a:t>
            </a:r>
            <a:endParaRPr lang="ru-RU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" b="27407"/>
          <a:stretch/>
        </p:blipFill>
        <p:spPr>
          <a:xfrm>
            <a:off x="7158858" y="2363738"/>
            <a:ext cx="2788227" cy="4200112"/>
          </a:xfrm>
          <a:prstGeom prst="rect">
            <a:avLst/>
          </a:prstGeom>
        </p:spPr>
      </p:pic>
      <p:grpSp>
        <p:nvGrpSpPr>
          <p:cNvPr id="22" name="Google Shape;13333;p75"/>
          <p:cNvGrpSpPr/>
          <p:nvPr/>
        </p:nvGrpSpPr>
        <p:grpSpPr>
          <a:xfrm rot="2130110">
            <a:off x="1928152" y="5062037"/>
            <a:ext cx="1425945" cy="1248308"/>
            <a:chOff x="2642986" y="2455790"/>
            <a:chExt cx="358813" cy="323996"/>
          </a:xfrm>
        </p:grpSpPr>
        <p:sp>
          <p:nvSpPr>
            <p:cNvPr id="23" name="Google Shape;13334;p75"/>
            <p:cNvSpPr/>
            <p:nvPr/>
          </p:nvSpPr>
          <p:spPr>
            <a:xfrm>
              <a:off x="2778007" y="2717677"/>
              <a:ext cx="43049" cy="39326"/>
            </a:xfrm>
            <a:custGeom>
              <a:avLst/>
              <a:gdLst/>
              <a:ahLst/>
              <a:cxnLst/>
              <a:rect l="l" t="t" r="r" b="b"/>
              <a:pathLst>
                <a:path w="1642" h="1500" extrusionOk="0">
                  <a:moveTo>
                    <a:pt x="341" y="0"/>
                  </a:moveTo>
                  <a:lnTo>
                    <a:pt x="1" y="1500"/>
                  </a:lnTo>
                  <a:lnTo>
                    <a:pt x="1641" y="1500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335;p75"/>
            <p:cNvSpPr/>
            <p:nvPr/>
          </p:nvSpPr>
          <p:spPr>
            <a:xfrm>
              <a:off x="2748564" y="2753464"/>
              <a:ext cx="101829" cy="21105"/>
            </a:xfrm>
            <a:custGeom>
              <a:avLst/>
              <a:gdLst/>
              <a:ahLst/>
              <a:cxnLst/>
              <a:rect l="l" t="t" r="r" b="b"/>
              <a:pathLst>
                <a:path w="3884" h="805" extrusionOk="0">
                  <a:moveTo>
                    <a:pt x="1" y="1"/>
                  </a:moveTo>
                  <a:lnTo>
                    <a:pt x="1" y="805"/>
                  </a:lnTo>
                  <a:lnTo>
                    <a:pt x="3883" y="805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336;p75"/>
            <p:cNvSpPr/>
            <p:nvPr/>
          </p:nvSpPr>
          <p:spPr>
            <a:xfrm>
              <a:off x="2648204" y="2525581"/>
              <a:ext cx="302655" cy="197706"/>
            </a:xfrm>
            <a:custGeom>
              <a:avLst/>
              <a:gdLst/>
              <a:ahLst/>
              <a:cxnLst/>
              <a:rect l="l" t="t" r="r" b="b"/>
              <a:pathLst>
                <a:path w="11544" h="7541" extrusionOk="0">
                  <a:moveTo>
                    <a:pt x="1" y="0"/>
                  </a:moveTo>
                  <a:lnTo>
                    <a:pt x="1" y="7541"/>
                  </a:lnTo>
                  <a:lnTo>
                    <a:pt x="11543" y="7541"/>
                  </a:lnTo>
                  <a:lnTo>
                    <a:pt x="11543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337;p75"/>
            <p:cNvSpPr/>
            <p:nvPr/>
          </p:nvSpPr>
          <p:spPr>
            <a:xfrm>
              <a:off x="2852726" y="2525581"/>
              <a:ext cx="98132" cy="81694"/>
            </a:xfrm>
            <a:custGeom>
              <a:avLst/>
              <a:gdLst/>
              <a:ahLst/>
              <a:cxnLst/>
              <a:rect l="l" t="t" r="r" b="b"/>
              <a:pathLst>
                <a:path w="3743" h="3116" extrusionOk="0">
                  <a:moveTo>
                    <a:pt x="1" y="0"/>
                  </a:moveTo>
                  <a:lnTo>
                    <a:pt x="1" y="66"/>
                  </a:lnTo>
                  <a:cubicBezTo>
                    <a:pt x="1" y="1750"/>
                    <a:pt x="1345" y="3115"/>
                    <a:pt x="3003" y="3115"/>
                  </a:cubicBezTo>
                  <a:cubicBezTo>
                    <a:pt x="3253" y="3115"/>
                    <a:pt x="3500" y="3083"/>
                    <a:pt x="3742" y="3021"/>
                  </a:cubicBezTo>
                  <a:lnTo>
                    <a:pt x="3742" y="0"/>
                  </a:ln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338;p75"/>
            <p:cNvSpPr/>
            <p:nvPr/>
          </p:nvSpPr>
          <p:spPr>
            <a:xfrm>
              <a:off x="2648204" y="2709314"/>
              <a:ext cx="302655" cy="13974"/>
            </a:xfrm>
            <a:custGeom>
              <a:avLst/>
              <a:gdLst/>
              <a:ahLst/>
              <a:cxnLst/>
              <a:rect l="l" t="t" r="r" b="b"/>
              <a:pathLst>
                <a:path w="11544" h="533" extrusionOk="0">
                  <a:moveTo>
                    <a:pt x="1" y="0"/>
                  </a:moveTo>
                  <a:lnTo>
                    <a:pt x="1" y="533"/>
                  </a:lnTo>
                  <a:lnTo>
                    <a:pt x="11543" y="533"/>
                  </a:lnTo>
                  <a:lnTo>
                    <a:pt x="11543" y="0"/>
                  </a:ln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339;p75"/>
            <p:cNvSpPr/>
            <p:nvPr/>
          </p:nvSpPr>
          <p:spPr>
            <a:xfrm>
              <a:off x="2667578" y="2544012"/>
              <a:ext cx="263905" cy="146608"/>
            </a:xfrm>
            <a:custGeom>
              <a:avLst/>
              <a:gdLst/>
              <a:ahLst/>
              <a:cxnLst/>
              <a:rect l="l" t="t" r="r" b="b"/>
              <a:pathLst>
                <a:path w="10066" h="5592" extrusionOk="0">
                  <a:moveTo>
                    <a:pt x="1" y="0"/>
                  </a:moveTo>
                  <a:lnTo>
                    <a:pt x="1" y="5592"/>
                  </a:lnTo>
                  <a:lnTo>
                    <a:pt x="10065" y="5592"/>
                  </a:lnTo>
                  <a:lnTo>
                    <a:pt x="10065" y="0"/>
                  </a:lnTo>
                  <a:close/>
                </a:path>
              </a:pathLst>
            </a:custGeom>
            <a:solidFill>
              <a:srgbClr val="BFC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340;p75"/>
            <p:cNvSpPr/>
            <p:nvPr/>
          </p:nvSpPr>
          <p:spPr>
            <a:xfrm>
              <a:off x="2854457" y="2544012"/>
              <a:ext cx="77027" cy="63263"/>
            </a:xfrm>
            <a:custGeom>
              <a:avLst/>
              <a:gdLst/>
              <a:ahLst/>
              <a:cxnLst/>
              <a:rect l="l" t="t" r="r" b="b"/>
              <a:pathLst>
                <a:path w="2938" h="2413" extrusionOk="0">
                  <a:moveTo>
                    <a:pt x="0" y="0"/>
                  </a:moveTo>
                  <a:cubicBezTo>
                    <a:pt x="290" y="1376"/>
                    <a:pt x="1496" y="2412"/>
                    <a:pt x="2937" y="2412"/>
                  </a:cubicBezTo>
                  <a:lnTo>
                    <a:pt x="2937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341;p75"/>
            <p:cNvSpPr/>
            <p:nvPr/>
          </p:nvSpPr>
          <p:spPr>
            <a:xfrm>
              <a:off x="2667578" y="2544012"/>
              <a:ext cx="263905" cy="146608"/>
            </a:xfrm>
            <a:custGeom>
              <a:avLst/>
              <a:gdLst/>
              <a:ahLst/>
              <a:cxnLst/>
              <a:rect l="l" t="t" r="r" b="b"/>
              <a:pathLst>
                <a:path w="10066" h="5592" extrusionOk="0">
                  <a:moveTo>
                    <a:pt x="1" y="0"/>
                  </a:moveTo>
                  <a:lnTo>
                    <a:pt x="1" y="5592"/>
                  </a:lnTo>
                  <a:lnTo>
                    <a:pt x="10065" y="5592"/>
                  </a:lnTo>
                  <a:lnTo>
                    <a:pt x="10065" y="4955"/>
                  </a:lnTo>
                  <a:lnTo>
                    <a:pt x="674" y="4955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342;p75"/>
            <p:cNvSpPr/>
            <p:nvPr/>
          </p:nvSpPr>
          <p:spPr>
            <a:xfrm>
              <a:off x="2743347" y="2609713"/>
              <a:ext cx="24828" cy="25274"/>
            </a:xfrm>
            <a:custGeom>
              <a:avLst/>
              <a:gdLst/>
              <a:ahLst/>
              <a:cxnLst/>
              <a:rect l="l" t="t" r="r" b="b"/>
              <a:pathLst>
                <a:path w="947" h="964" extrusionOk="0">
                  <a:moveTo>
                    <a:pt x="1" y="0"/>
                  </a:moveTo>
                  <a:lnTo>
                    <a:pt x="1" y="964"/>
                  </a:lnTo>
                  <a:lnTo>
                    <a:pt x="946" y="964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343;p75"/>
            <p:cNvSpPr/>
            <p:nvPr/>
          </p:nvSpPr>
          <p:spPr>
            <a:xfrm>
              <a:off x="2787130" y="2609713"/>
              <a:ext cx="24802" cy="25274"/>
            </a:xfrm>
            <a:custGeom>
              <a:avLst/>
              <a:gdLst/>
              <a:ahLst/>
              <a:cxnLst/>
              <a:rect l="l" t="t" r="r" b="b"/>
              <a:pathLst>
                <a:path w="946" h="964" extrusionOk="0">
                  <a:moveTo>
                    <a:pt x="0" y="0"/>
                  </a:moveTo>
                  <a:lnTo>
                    <a:pt x="0" y="964"/>
                  </a:lnTo>
                  <a:lnTo>
                    <a:pt x="946" y="964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C7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344;p75"/>
            <p:cNvSpPr/>
            <p:nvPr/>
          </p:nvSpPr>
          <p:spPr>
            <a:xfrm>
              <a:off x="2830887" y="2609713"/>
              <a:ext cx="24828" cy="25274"/>
            </a:xfrm>
            <a:custGeom>
              <a:avLst/>
              <a:gdLst/>
              <a:ahLst/>
              <a:cxnLst/>
              <a:rect l="l" t="t" r="r" b="b"/>
              <a:pathLst>
                <a:path w="947" h="964" extrusionOk="0">
                  <a:moveTo>
                    <a:pt x="1" y="0"/>
                  </a:moveTo>
                  <a:lnTo>
                    <a:pt x="1" y="964"/>
                  </a:lnTo>
                  <a:lnTo>
                    <a:pt x="946" y="964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D2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345;p75"/>
            <p:cNvSpPr/>
            <p:nvPr/>
          </p:nvSpPr>
          <p:spPr>
            <a:xfrm>
              <a:off x="2866228" y="2461008"/>
              <a:ext cx="130589" cy="132582"/>
            </a:xfrm>
            <a:custGeom>
              <a:avLst/>
              <a:gdLst/>
              <a:ahLst/>
              <a:cxnLst/>
              <a:rect l="l" t="t" r="r" b="b"/>
              <a:pathLst>
                <a:path w="4981" h="5057" extrusionOk="0">
                  <a:moveTo>
                    <a:pt x="2488" y="1"/>
                  </a:moveTo>
                  <a:cubicBezTo>
                    <a:pt x="1112" y="1"/>
                    <a:pt x="0" y="1131"/>
                    <a:pt x="0" y="2529"/>
                  </a:cubicBezTo>
                  <a:cubicBezTo>
                    <a:pt x="0" y="3923"/>
                    <a:pt x="1112" y="5057"/>
                    <a:pt x="2488" y="5057"/>
                  </a:cubicBezTo>
                  <a:cubicBezTo>
                    <a:pt x="3865" y="5057"/>
                    <a:pt x="4980" y="3923"/>
                    <a:pt x="4980" y="2529"/>
                  </a:cubicBezTo>
                  <a:cubicBezTo>
                    <a:pt x="4980" y="1131"/>
                    <a:pt x="3865" y="1"/>
                    <a:pt x="2488" y="1"/>
                  </a:cubicBezTo>
                  <a:close/>
                </a:path>
              </a:pathLst>
            </a:custGeom>
            <a:solidFill>
              <a:srgbClr val="8BA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346;p75"/>
            <p:cNvSpPr/>
            <p:nvPr/>
          </p:nvSpPr>
          <p:spPr>
            <a:xfrm>
              <a:off x="2904585" y="2500046"/>
              <a:ext cx="53772" cy="54532"/>
            </a:xfrm>
            <a:custGeom>
              <a:avLst/>
              <a:gdLst/>
              <a:ahLst/>
              <a:cxnLst/>
              <a:rect l="l" t="t" r="r" b="b"/>
              <a:pathLst>
                <a:path w="2051" h="2080" extrusionOk="0">
                  <a:moveTo>
                    <a:pt x="1025" y="0"/>
                  </a:moveTo>
                  <a:cubicBezTo>
                    <a:pt x="460" y="0"/>
                    <a:pt x="0" y="464"/>
                    <a:pt x="0" y="1040"/>
                  </a:cubicBezTo>
                  <a:cubicBezTo>
                    <a:pt x="0" y="1615"/>
                    <a:pt x="460" y="2079"/>
                    <a:pt x="1025" y="2079"/>
                  </a:cubicBezTo>
                  <a:cubicBezTo>
                    <a:pt x="1590" y="2079"/>
                    <a:pt x="2050" y="1615"/>
                    <a:pt x="2050" y="1040"/>
                  </a:cubicBezTo>
                  <a:cubicBezTo>
                    <a:pt x="2050" y="464"/>
                    <a:pt x="1590" y="0"/>
                    <a:pt x="1025" y="0"/>
                  </a:cubicBezTo>
                  <a:close/>
                </a:path>
              </a:pathLst>
            </a:custGeom>
            <a:solidFill>
              <a:srgbClr val="BFC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347;p75"/>
            <p:cNvSpPr/>
            <p:nvPr/>
          </p:nvSpPr>
          <p:spPr>
            <a:xfrm>
              <a:off x="2642986" y="2520259"/>
              <a:ext cx="249276" cy="259527"/>
            </a:xfrm>
            <a:custGeom>
              <a:avLst/>
              <a:gdLst/>
              <a:ahLst/>
              <a:cxnLst/>
              <a:rect l="l" t="t" r="r" b="b"/>
              <a:pathLst>
                <a:path w="9508" h="9899" extrusionOk="0">
                  <a:moveTo>
                    <a:pt x="6339" y="7947"/>
                  </a:moveTo>
                  <a:lnTo>
                    <a:pt x="6509" y="8696"/>
                  </a:lnTo>
                  <a:lnTo>
                    <a:pt x="5433" y="8696"/>
                  </a:lnTo>
                  <a:lnTo>
                    <a:pt x="5600" y="7947"/>
                  </a:lnTo>
                  <a:close/>
                  <a:moveTo>
                    <a:pt x="7711" y="9098"/>
                  </a:moveTo>
                  <a:lnTo>
                    <a:pt x="7711" y="9500"/>
                  </a:lnTo>
                  <a:lnTo>
                    <a:pt x="4231" y="9500"/>
                  </a:lnTo>
                  <a:lnTo>
                    <a:pt x="4231" y="9098"/>
                  </a:lnTo>
                  <a:close/>
                  <a:moveTo>
                    <a:pt x="200" y="1"/>
                  </a:moveTo>
                  <a:cubicBezTo>
                    <a:pt x="91" y="1"/>
                    <a:pt x="1" y="91"/>
                    <a:pt x="1" y="203"/>
                  </a:cubicBezTo>
                  <a:lnTo>
                    <a:pt x="1" y="7744"/>
                  </a:lnTo>
                  <a:cubicBezTo>
                    <a:pt x="1" y="7856"/>
                    <a:pt x="91" y="7947"/>
                    <a:pt x="200" y="7947"/>
                  </a:cubicBezTo>
                  <a:lnTo>
                    <a:pt x="5191" y="7947"/>
                  </a:lnTo>
                  <a:lnTo>
                    <a:pt x="5020" y="8693"/>
                  </a:lnTo>
                  <a:lnTo>
                    <a:pt x="4028" y="8693"/>
                  </a:lnTo>
                  <a:cubicBezTo>
                    <a:pt x="3919" y="8693"/>
                    <a:pt x="3829" y="8783"/>
                    <a:pt x="3829" y="8896"/>
                  </a:cubicBezTo>
                  <a:lnTo>
                    <a:pt x="3829" y="9700"/>
                  </a:lnTo>
                  <a:cubicBezTo>
                    <a:pt x="3829" y="9808"/>
                    <a:pt x="3919" y="9899"/>
                    <a:pt x="4028" y="9899"/>
                  </a:cubicBezTo>
                  <a:lnTo>
                    <a:pt x="7910" y="9899"/>
                  </a:lnTo>
                  <a:cubicBezTo>
                    <a:pt x="8023" y="9899"/>
                    <a:pt x="8113" y="9808"/>
                    <a:pt x="8113" y="9700"/>
                  </a:cubicBezTo>
                  <a:lnTo>
                    <a:pt x="8113" y="8896"/>
                  </a:lnTo>
                  <a:cubicBezTo>
                    <a:pt x="8113" y="8783"/>
                    <a:pt x="8023" y="8696"/>
                    <a:pt x="7910" y="8696"/>
                  </a:cubicBezTo>
                  <a:lnTo>
                    <a:pt x="6922" y="8696"/>
                  </a:lnTo>
                  <a:lnTo>
                    <a:pt x="6751" y="7947"/>
                  </a:lnTo>
                  <a:lnTo>
                    <a:pt x="9240" y="7947"/>
                  </a:lnTo>
                  <a:cubicBezTo>
                    <a:pt x="9508" y="7947"/>
                    <a:pt x="9508" y="7545"/>
                    <a:pt x="9240" y="7545"/>
                  </a:cubicBezTo>
                  <a:lnTo>
                    <a:pt x="9243" y="7548"/>
                  </a:lnTo>
                  <a:lnTo>
                    <a:pt x="403" y="7548"/>
                  </a:lnTo>
                  <a:lnTo>
                    <a:pt x="403" y="403"/>
                  </a:lnTo>
                  <a:lnTo>
                    <a:pt x="5676" y="403"/>
                  </a:lnTo>
                  <a:cubicBezTo>
                    <a:pt x="5944" y="403"/>
                    <a:pt x="5944" y="1"/>
                    <a:pt x="56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348;p75"/>
            <p:cNvSpPr/>
            <p:nvPr/>
          </p:nvSpPr>
          <p:spPr>
            <a:xfrm>
              <a:off x="2778767" y="2700872"/>
              <a:ext cx="41607" cy="10461"/>
            </a:xfrm>
            <a:custGeom>
              <a:avLst/>
              <a:gdLst/>
              <a:ahLst/>
              <a:cxnLst/>
              <a:rect l="l" t="t" r="r" b="b"/>
              <a:pathLst>
                <a:path w="1587" h="399" extrusionOk="0">
                  <a:moveTo>
                    <a:pt x="265" y="0"/>
                  </a:moveTo>
                  <a:cubicBezTo>
                    <a:pt x="1" y="0"/>
                    <a:pt x="2" y="399"/>
                    <a:pt x="269" y="399"/>
                  </a:cubicBezTo>
                  <a:lnTo>
                    <a:pt x="1323" y="399"/>
                  </a:lnTo>
                  <a:cubicBezTo>
                    <a:pt x="1587" y="399"/>
                    <a:pt x="1587" y="0"/>
                    <a:pt x="1323" y="0"/>
                  </a:cubicBezTo>
                  <a:lnTo>
                    <a:pt x="269" y="0"/>
                  </a:lnTo>
                  <a:cubicBezTo>
                    <a:pt x="267" y="0"/>
                    <a:pt x="266" y="0"/>
                    <a:pt x="2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349;p75"/>
            <p:cNvSpPr/>
            <p:nvPr/>
          </p:nvSpPr>
          <p:spPr>
            <a:xfrm>
              <a:off x="2738130" y="2604496"/>
              <a:ext cx="35341" cy="35708"/>
            </a:xfrm>
            <a:custGeom>
              <a:avLst/>
              <a:gdLst/>
              <a:ahLst/>
              <a:cxnLst/>
              <a:rect l="l" t="t" r="r" b="b"/>
              <a:pathLst>
                <a:path w="1348" h="1362" extrusionOk="0">
                  <a:moveTo>
                    <a:pt x="946" y="402"/>
                  </a:moveTo>
                  <a:lnTo>
                    <a:pt x="946" y="960"/>
                  </a:lnTo>
                  <a:lnTo>
                    <a:pt x="403" y="960"/>
                  </a:lnTo>
                  <a:lnTo>
                    <a:pt x="403" y="402"/>
                  </a:lnTo>
                  <a:close/>
                  <a:moveTo>
                    <a:pt x="200" y="0"/>
                  </a:moveTo>
                  <a:cubicBezTo>
                    <a:pt x="87" y="0"/>
                    <a:pt x="1" y="91"/>
                    <a:pt x="1" y="199"/>
                  </a:cubicBezTo>
                  <a:lnTo>
                    <a:pt x="1" y="1163"/>
                  </a:lnTo>
                  <a:cubicBezTo>
                    <a:pt x="1" y="1271"/>
                    <a:pt x="87" y="1362"/>
                    <a:pt x="200" y="1362"/>
                  </a:cubicBezTo>
                  <a:lnTo>
                    <a:pt x="1145" y="1362"/>
                  </a:lnTo>
                  <a:cubicBezTo>
                    <a:pt x="1257" y="1362"/>
                    <a:pt x="1348" y="1271"/>
                    <a:pt x="1348" y="1163"/>
                  </a:cubicBezTo>
                  <a:lnTo>
                    <a:pt x="1348" y="199"/>
                  </a:lnTo>
                  <a:cubicBezTo>
                    <a:pt x="1348" y="91"/>
                    <a:pt x="1257" y="0"/>
                    <a:pt x="11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350;p75"/>
            <p:cNvSpPr/>
            <p:nvPr/>
          </p:nvSpPr>
          <p:spPr>
            <a:xfrm>
              <a:off x="2781913" y="2604496"/>
              <a:ext cx="35341" cy="35708"/>
            </a:xfrm>
            <a:custGeom>
              <a:avLst/>
              <a:gdLst/>
              <a:ahLst/>
              <a:cxnLst/>
              <a:rect l="l" t="t" r="r" b="b"/>
              <a:pathLst>
                <a:path w="1348" h="1362" extrusionOk="0">
                  <a:moveTo>
                    <a:pt x="945" y="402"/>
                  </a:moveTo>
                  <a:lnTo>
                    <a:pt x="945" y="960"/>
                  </a:lnTo>
                  <a:lnTo>
                    <a:pt x="402" y="960"/>
                  </a:lnTo>
                  <a:lnTo>
                    <a:pt x="402" y="402"/>
                  </a:lnTo>
                  <a:close/>
                  <a:moveTo>
                    <a:pt x="199" y="0"/>
                  </a:moveTo>
                  <a:cubicBezTo>
                    <a:pt x="87" y="0"/>
                    <a:pt x="0" y="91"/>
                    <a:pt x="0" y="199"/>
                  </a:cubicBezTo>
                  <a:lnTo>
                    <a:pt x="0" y="1163"/>
                  </a:lnTo>
                  <a:cubicBezTo>
                    <a:pt x="0" y="1271"/>
                    <a:pt x="87" y="1362"/>
                    <a:pt x="199" y="1362"/>
                  </a:cubicBezTo>
                  <a:lnTo>
                    <a:pt x="1145" y="1362"/>
                  </a:lnTo>
                  <a:cubicBezTo>
                    <a:pt x="1257" y="1362"/>
                    <a:pt x="1347" y="1271"/>
                    <a:pt x="1347" y="1163"/>
                  </a:cubicBezTo>
                  <a:lnTo>
                    <a:pt x="1347" y="199"/>
                  </a:lnTo>
                  <a:cubicBezTo>
                    <a:pt x="1347" y="91"/>
                    <a:pt x="1257" y="0"/>
                    <a:pt x="11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351;p75"/>
            <p:cNvSpPr/>
            <p:nvPr/>
          </p:nvSpPr>
          <p:spPr>
            <a:xfrm>
              <a:off x="2825591" y="2604496"/>
              <a:ext cx="35341" cy="35708"/>
            </a:xfrm>
            <a:custGeom>
              <a:avLst/>
              <a:gdLst/>
              <a:ahLst/>
              <a:cxnLst/>
              <a:rect l="l" t="t" r="r" b="b"/>
              <a:pathLst>
                <a:path w="1348" h="1362" extrusionOk="0">
                  <a:moveTo>
                    <a:pt x="949" y="402"/>
                  </a:moveTo>
                  <a:lnTo>
                    <a:pt x="949" y="960"/>
                  </a:lnTo>
                  <a:lnTo>
                    <a:pt x="406" y="960"/>
                  </a:lnTo>
                  <a:lnTo>
                    <a:pt x="406" y="402"/>
                  </a:lnTo>
                  <a:close/>
                  <a:moveTo>
                    <a:pt x="203" y="0"/>
                  </a:moveTo>
                  <a:cubicBezTo>
                    <a:pt x="91" y="0"/>
                    <a:pt x="0" y="91"/>
                    <a:pt x="0" y="199"/>
                  </a:cubicBezTo>
                  <a:lnTo>
                    <a:pt x="0" y="1163"/>
                  </a:lnTo>
                  <a:cubicBezTo>
                    <a:pt x="0" y="1271"/>
                    <a:pt x="91" y="1362"/>
                    <a:pt x="203" y="1362"/>
                  </a:cubicBezTo>
                  <a:lnTo>
                    <a:pt x="1148" y="1362"/>
                  </a:lnTo>
                  <a:cubicBezTo>
                    <a:pt x="1261" y="1362"/>
                    <a:pt x="1347" y="1271"/>
                    <a:pt x="1347" y="1163"/>
                  </a:cubicBezTo>
                  <a:lnTo>
                    <a:pt x="1347" y="199"/>
                  </a:lnTo>
                  <a:cubicBezTo>
                    <a:pt x="1347" y="91"/>
                    <a:pt x="1261" y="0"/>
                    <a:pt x="11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352;p75"/>
            <p:cNvSpPr/>
            <p:nvPr/>
          </p:nvSpPr>
          <p:spPr>
            <a:xfrm>
              <a:off x="2662256" y="2455790"/>
              <a:ext cx="339543" cy="272819"/>
            </a:xfrm>
            <a:custGeom>
              <a:avLst/>
              <a:gdLst/>
              <a:ahLst/>
              <a:cxnLst/>
              <a:rect l="l" t="t" r="r" b="b"/>
              <a:pathLst>
                <a:path w="12951" h="10406" extrusionOk="0">
                  <a:moveTo>
                    <a:pt x="7708" y="3564"/>
                  </a:moveTo>
                  <a:cubicBezTo>
                    <a:pt x="8037" y="4600"/>
                    <a:pt x="8961" y="5364"/>
                    <a:pt x="10069" y="5448"/>
                  </a:cubicBezTo>
                  <a:lnTo>
                    <a:pt x="10069" y="8758"/>
                  </a:lnTo>
                  <a:lnTo>
                    <a:pt x="403" y="8758"/>
                  </a:lnTo>
                  <a:lnTo>
                    <a:pt x="403" y="3564"/>
                  </a:lnTo>
                  <a:close/>
                  <a:moveTo>
                    <a:pt x="10268" y="0"/>
                  </a:moveTo>
                  <a:cubicBezTo>
                    <a:pt x="8874" y="0"/>
                    <a:pt x="7722" y="1080"/>
                    <a:pt x="7592" y="2460"/>
                  </a:cubicBezTo>
                  <a:lnTo>
                    <a:pt x="5730" y="2460"/>
                  </a:lnTo>
                  <a:cubicBezTo>
                    <a:pt x="5462" y="2460"/>
                    <a:pt x="5462" y="2862"/>
                    <a:pt x="5730" y="2862"/>
                  </a:cubicBezTo>
                  <a:lnTo>
                    <a:pt x="7581" y="2862"/>
                  </a:lnTo>
                  <a:cubicBezTo>
                    <a:pt x="7585" y="2963"/>
                    <a:pt x="7596" y="3064"/>
                    <a:pt x="7614" y="3166"/>
                  </a:cubicBezTo>
                  <a:lnTo>
                    <a:pt x="204" y="3166"/>
                  </a:lnTo>
                  <a:cubicBezTo>
                    <a:pt x="91" y="3166"/>
                    <a:pt x="1" y="3253"/>
                    <a:pt x="1" y="3365"/>
                  </a:cubicBezTo>
                  <a:lnTo>
                    <a:pt x="1" y="8957"/>
                  </a:lnTo>
                  <a:cubicBezTo>
                    <a:pt x="1" y="9069"/>
                    <a:pt x="91" y="9160"/>
                    <a:pt x="204" y="9160"/>
                  </a:cubicBezTo>
                  <a:lnTo>
                    <a:pt x="10268" y="9160"/>
                  </a:lnTo>
                  <a:cubicBezTo>
                    <a:pt x="10381" y="9160"/>
                    <a:pt x="10471" y="9069"/>
                    <a:pt x="10471" y="8957"/>
                  </a:cubicBezTo>
                  <a:lnTo>
                    <a:pt x="10471" y="5448"/>
                  </a:lnTo>
                  <a:cubicBezTo>
                    <a:pt x="10583" y="5440"/>
                    <a:pt x="10696" y="5422"/>
                    <a:pt x="10808" y="5400"/>
                  </a:cubicBezTo>
                  <a:lnTo>
                    <a:pt x="10808" y="10007"/>
                  </a:lnTo>
                  <a:lnTo>
                    <a:pt x="9298" y="10007"/>
                  </a:lnTo>
                  <a:cubicBezTo>
                    <a:pt x="9033" y="10007"/>
                    <a:pt x="9033" y="10406"/>
                    <a:pt x="9298" y="10406"/>
                  </a:cubicBezTo>
                  <a:lnTo>
                    <a:pt x="11007" y="10406"/>
                  </a:lnTo>
                  <a:cubicBezTo>
                    <a:pt x="11119" y="10406"/>
                    <a:pt x="11210" y="10315"/>
                    <a:pt x="11210" y="10206"/>
                  </a:cubicBezTo>
                  <a:lnTo>
                    <a:pt x="11210" y="5285"/>
                  </a:lnTo>
                  <a:cubicBezTo>
                    <a:pt x="11507" y="5172"/>
                    <a:pt x="11779" y="5009"/>
                    <a:pt x="12021" y="4799"/>
                  </a:cubicBezTo>
                  <a:cubicBezTo>
                    <a:pt x="12503" y="4379"/>
                    <a:pt x="12822" y="3803"/>
                    <a:pt x="12927" y="3173"/>
                  </a:cubicBezTo>
                  <a:cubicBezTo>
                    <a:pt x="12941" y="3064"/>
                    <a:pt x="12869" y="2959"/>
                    <a:pt x="12756" y="2945"/>
                  </a:cubicBezTo>
                  <a:cubicBezTo>
                    <a:pt x="12745" y="2943"/>
                    <a:pt x="12734" y="2942"/>
                    <a:pt x="12723" y="2942"/>
                  </a:cubicBezTo>
                  <a:cubicBezTo>
                    <a:pt x="12628" y="2942"/>
                    <a:pt x="12545" y="3010"/>
                    <a:pt x="12528" y="3108"/>
                  </a:cubicBezTo>
                  <a:cubicBezTo>
                    <a:pt x="12394" y="3966"/>
                    <a:pt x="11790" y="4680"/>
                    <a:pt x="10964" y="4948"/>
                  </a:cubicBezTo>
                  <a:cubicBezTo>
                    <a:pt x="10957" y="4948"/>
                    <a:pt x="10946" y="4951"/>
                    <a:pt x="10938" y="4955"/>
                  </a:cubicBezTo>
                  <a:cubicBezTo>
                    <a:pt x="10721" y="5020"/>
                    <a:pt x="10497" y="5056"/>
                    <a:pt x="10268" y="5056"/>
                  </a:cubicBezTo>
                  <a:cubicBezTo>
                    <a:pt x="9008" y="5056"/>
                    <a:pt x="7979" y="4010"/>
                    <a:pt x="7979" y="2728"/>
                  </a:cubicBezTo>
                  <a:cubicBezTo>
                    <a:pt x="7979" y="1446"/>
                    <a:pt x="9008" y="399"/>
                    <a:pt x="10268" y="399"/>
                  </a:cubicBezTo>
                  <a:cubicBezTo>
                    <a:pt x="11395" y="399"/>
                    <a:pt x="12365" y="1250"/>
                    <a:pt x="12532" y="2380"/>
                  </a:cubicBezTo>
                  <a:cubicBezTo>
                    <a:pt x="12550" y="2498"/>
                    <a:pt x="12638" y="2552"/>
                    <a:pt x="12727" y="2552"/>
                  </a:cubicBezTo>
                  <a:cubicBezTo>
                    <a:pt x="12838" y="2552"/>
                    <a:pt x="12950" y="2469"/>
                    <a:pt x="12930" y="2322"/>
                  </a:cubicBezTo>
                  <a:cubicBezTo>
                    <a:pt x="12836" y="1681"/>
                    <a:pt x="12517" y="1094"/>
                    <a:pt x="12032" y="667"/>
                  </a:cubicBezTo>
                  <a:cubicBezTo>
                    <a:pt x="11547" y="236"/>
                    <a:pt x="10917" y="0"/>
                    <a:pt x="10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353;p75"/>
            <p:cNvSpPr/>
            <p:nvPr/>
          </p:nvSpPr>
          <p:spPr>
            <a:xfrm>
              <a:off x="2886442" y="2483476"/>
              <a:ext cx="90057" cy="87671"/>
            </a:xfrm>
            <a:custGeom>
              <a:avLst/>
              <a:gdLst/>
              <a:ahLst/>
              <a:cxnLst/>
              <a:rect l="l" t="t" r="r" b="b"/>
              <a:pathLst>
                <a:path w="3435" h="3344" extrusionOk="0">
                  <a:moveTo>
                    <a:pt x="1717" y="835"/>
                  </a:moveTo>
                  <a:cubicBezTo>
                    <a:pt x="2177" y="839"/>
                    <a:pt x="2547" y="1212"/>
                    <a:pt x="2543" y="1672"/>
                  </a:cubicBezTo>
                  <a:cubicBezTo>
                    <a:pt x="2547" y="2132"/>
                    <a:pt x="2177" y="2505"/>
                    <a:pt x="1717" y="2512"/>
                  </a:cubicBezTo>
                  <a:cubicBezTo>
                    <a:pt x="1261" y="2505"/>
                    <a:pt x="892" y="2132"/>
                    <a:pt x="895" y="1672"/>
                  </a:cubicBezTo>
                  <a:cubicBezTo>
                    <a:pt x="892" y="1212"/>
                    <a:pt x="1261" y="839"/>
                    <a:pt x="1717" y="835"/>
                  </a:cubicBezTo>
                  <a:close/>
                  <a:moveTo>
                    <a:pt x="1719" y="0"/>
                  </a:moveTo>
                  <a:cubicBezTo>
                    <a:pt x="1619" y="0"/>
                    <a:pt x="1518" y="67"/>
                    <a:pt x="1518" y="201"/>
                  </a:cubicBezTo>
                  <a:lnTo>
                    <a:pt x="1518" y="448"/>
                  </a:lnTo>
                  <a:cubicBezTo>
                    <a:pt x="1333" y="476"/>
                    <a:pt x="1156" y="553"/>
                    <a:pt x="1008" y="661"/>
                  </a:cubicBezTo>
                  <a:lnTo>
                    <a:pt x="837" y="491"/>
                  </a:lnTo>
                  <a:cubicBezTo>
                    <a:pt x="793" y="446"/>
                    <a:pt x="743" y="427"/>
                    <a:pt x="696" y="427"/>
                  </a:cubicBezTo>
                  <a:cubicBezTo>
                    <a:pt x="541" y="427"/>
                    <a:pt x="407" y="627"/>
                    <a:pt x="551" y="773"/>
                  </a:cubicBezTo>
                  <a:lnTo>
                    <a:pt x="725" y="947"/>
                  </a:lnTo>
                  <a:cubicBezTo>
                    <a:pt x="613" y="1103"/>
                    <a:pt x="540" y="1280"/>
                    <a:pt x="511" y="1472"/>
                  </a:cubicBezTo>
                  <a:lnTo>
                    <a:pt x="269" y="1472"/>
                  </a:lnTo>
                  <a:cubicBezTo>
                    <a:pt x="1" y="1472"/>
                    <a:pt x="1" y="1871"/>
                    <a:pt x="269" y="1871"/>
                  </a:cubicBezTo>
                  <a:lnTo>
                    <a:pt x="511" y="1871"/>
                  </a:lnTo>
                  <a:cubicBezTo>
                    <a:pt x="540" y="2059"/>
                    <a:pt x="613" y="2240"/>
                    <a:pt x="725" y="2396"/>
                  </a:cubicBezTo>
                  <a:lnTo>
                    <a:pt x="551" y="2570"/>
                  </a:lnTo>
                  <a:cubicBezTo>
                    <a:pt x="407" y="2717"/>
                    <a:pt x="541" y="2915"/>
                    <a:pt x="696" y="2915"/>
                  </a:cubicBezTo>
                  <a:cubicBezTo>
                    <a:pt x="744" y="2915"/>
                    <a:pt x="793" y="2896"/>
                    <a:pt x="837" y="2852"/>
                  </a:cubicBezTo>
                  <a:lnTo>
                    <a:pt x="1008" y="2678"/>
                  </a:lnTo>
                  <a:cubicBezTo>
                    <a:pt x="1156" y="2791"/>
                    <a:pt x="1333" y="2863"/>
                    <a:pt x="1518" y="2896"/>
                  </a:cubicBezTo>
                  <a:lnTo>
                    <a:pt x="1518" y="3142"/>
                  </a:lnTo>
                  <a:cubicBezTo>
                    <a:pt x="1518" y="3276"/>
                    <a:pt x="1619" y="3343"/>
                    <a:pt x="1719" y="3343"/>
                  </a:cubicBezTo>
                  <a:cubicBezTo>
                    <a:pt x="1820" y="3343"/>
                    <a:pt x="1920" y="3276"/>
                    <a:pt x="1920" y="3142"/>
                  </a:cubicBezTo>
                  <a:lnTo>
                    <a:pt x="1920" y="2896"/>
                  </a:lnTo>
                  <a:cubicBezTo>
                    <a:pt x="2105" y="2863"/>
                    <a:pt x="2279" y="2791"/>
                    <a:pt x="2431" y="2678"/>
                  </a:cubicBezTo>
                  <a:lnTo>
                    <a:pt x="2601" y="2852"/>
                  </a:lnTo>
                  <a:cubicBezTo>
                    <a:pt x="2645" y="2896"/>
                    <a:pt x="2695" y="2915"/>
                    <a:pt x="2742" y="2915"/>
                  </a:cubicBezTo>
                  <a:cubicBezTo>
                    <a:pt x="2897" y="2915"/>
                    <a:pt x="3031" y="2717"/>
                    <a:pt x="2887" y="2570"/>
                  </a:cubicBezTo>
                  <a:lnTo>
                    <a:pt x="2713" y="2396"/>
                  </a:lnTo>
                  <a:cubicBezTo>
                    <a:pt x="2822" y="2240"/>
                    <a:pt x="2898" y="2059"/>
                    <a:pt x="2927" y="1871"/>
                  </a:cubicBezTo>
                  <a:lnTo>
                    <a:pt x="3166" y="1871"/>
                  </a:lnTo>
                  <a:cubicBezTo>
                    <a:pt x="3433" y="1871"/>
                    <a:pt x="3434" y="1472"/>
                    <a:pt x="3170" y="1472"/>
                  </a:cubicBezTo>
                  <a:cubicBezTo>
                    <a:pt x="3168" y="1472"/>
                    <a:pt x="3167" y="1472"/>
                    <a:pt x="3166" y="1472"/>
                  </a:cubicBezTo>
                  <a:lnTo>
                    <a:pt x="2927" y="1472"/>
                  </a:lnTo>
                  <a:cubicBezTo>
                    <a:pt x="2898" y="1280"/>
                    <a:pt x="2822" y="1103"/>
                    <a:pt x="2713" y="947"/>
                  </a:cubicBezTo>
                  <a:lnTo>
                    <a:pt x="2887" y="773"/>
                  </a:lnTo>
                  <a:cubicBezTo>
                    <a:pt x="3031" y="627"/>
                    <a:pt x="2898" y="427"/>
                    <a:pt x="2743" y="427"/>
                  </a:cubicBezTo>
                  <a:cubicBezTo>
                    <a:pt x="2695" y="427"/>
                    <a:pt x="2645" y="446"/>
                    <a:pt x="2601" y="491"/>
                  </a:cubicBezTo>
                  <a:lnTo>
                    <a:pt x="2431" y="661"/>
                  </a:lnTo>
                  <a:cubicBezTo>
                    <a:pt x="2279" y="553"/>
                    <a:pt x="2105" y="476"/>
                    <a:pt x="1920" y="448"/>
                  </a:cubicBezTo>
                  <a:lnTo>
                    <a:pt x="1920" y="201"/>
                  </a:lnTo>
                  <a:cubicBezTo>
                    <a:pt x="1920" y="67"/>
                    <a:pt x="1820" y="0"/>
                    <a:pt x="17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354;p75"/>
            <p:cNvSpPr/>
            <p:nvPr/>
          </p:nvSpPr>
          <p:spPr>
            <a:xfrm>
              <a:off x="2909094" y="2510664"/>
              <a:ext cx="38907" cy="33296"/>
            </a:xfrm>
            <a:custGeom>
              <a:avLst/>
              <a:gdLst/>
              <a:ahLst/>
              <a:cxnLst/>
              <a:rect l="l" t="t" r="r" b="b"/>
              <a:pathLst>
                <a:path w="1484" h="1270" extrusionOk="0">
                  <a:moveTo>
                    <a:pt x="846" y="402"/>
                  </a:moveTo>
                  <a:cubicBezTo>
                    <a:pt x="966" y="402"/>
                    <a:pt x="1082" y="495"/>
                    <a:pt x="1082" y="635"/>
                  </a:cubicBezTo>
                  <a:cubicBezTo>
                    <a:pt x="1082" y="761"/>
                    <a:pt x="980" y="866"/>
                    <a:pt x="853" y="866"/>
                  </a:cubicBezTo>
                  <a:cubicBezTo>
                    <a:pt x="852" y="866"/>
                    <a:pt x="850" y="866"/>
                    <a:pt x="849" y="866"/>
                  </a:cubicBezTo>
                  <a:cubicBezTo>
                    <a:pt x="645" y="866"/>
                    <a:pt x="539" y="619"/>
                    <a:pt x="683" y="472"/>
                  </a:cubicBezTo>
                  <a:cubicBezTo>
                    <a:pt x="730" y="423"/>
                    <a:pt x="789" y="402"/>
                    <a:pt x="846" y="402"/>
                  </a:cubicBezTo>
                  <a:close/>
                  <a:moveTo>
                    <a:pt x="844" y="1"/>
                  </a:moveTo>
                  <a:cubicBezTo>
                    <a:pt x="285" y="1"/>
                    <a:pt x="1" y="680"/>
                    <a:pt x="397" y="1080"/>
                  </a:cubicBezTo>
                  <a:cubicBezTo>
                    <a:pt x="526" y="1211"/>
                    <a:pt x="685" y="1270"/>
                    <a:pt x="842" y="1270"/>
                  </a:cubicBezTo>
                  <a:cubicBezTo>
                    <a:pt x="1167" y="1270"/>
                    <a:pt x="1480" y="1018"/>
                    <a:pt x="1480" y="635"/>
                  </a:cubicBezTo>
                  <a:cubicBezTo>
                    <a:pt x="1484" y="287"/>
                    <a:pt x="1201" y="4"/>
                    <a:pt x="853" y="1"/>
                  </a:cubicBezTo>
                  <a:cubicBezTo>
                    <a:pt x="850" y="1"/>
                    <a:pt x="847" y="1"/>
                    <a:pt x="8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8198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-18288"/>
            <a:ext cx="12192000" cy="6858000"/>
          </a:xfrm>
          <a:prstGeom prst="rect">
            <a:avLst/>
          </a:prstGeom>
        </p:spPr>
      </p:pic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grpSp>
        <p:nvGrpSpPr>
          <p:cNvPr id="64" name="Google Shape;12334;p74"/>
          <p:cNvGrpSpPr/>
          <p:nvPr/>
        </p:nvGrpSpPr>
        <p:grpSpPr>
          <a:xfrm>
            <a:off x="2641701" y="4856184"/>
            <a:ext cx="1876568" cy="1714922"/>
            <a:chOff x="6200960" y="1975274"/>
            <a:chExt cx="417725" cy="378961"/>
          </a:xfrm>
        </p:grpSpPr>
        <p:sp>
          <p:nvSpPr>
            <p:cNvPr id="65" name="Google Shape;12335;p74"/>
            <p:cNvSpPr/>
            <p:nvPr/>
          </p:nvSpPr>
          <p:spPr>
            <a:xfrm>
              <a:off x="6276416" y="2028411"/>
              <a:ext cx="272477" cy="272504"/>
            </a:xfrm>
            <a:custGeom>
              <a:avLst/>
              <a:gdLst/>
              <a:ahLst/>
              <a:cxnLst/>
              <a:rect l="l" t="t" r="r" b="b"/>
              <a:pathLst>
                <a:path w="10389" h="10390" extrusionOk="0">
                  <a:moveTo>
                    <a:pt x="5197" y="1"/>
                  </a:moveTo>
                  <a:cubicBezTo>
                    <a:pt x="2324" y="1"/>
                    <a:pt x="0" y="2325"/>
                    <a:pt x="0" y="5197"/>
                  </a:cubicBezTo>
                  <a:cubicBezTo>
                    <a:pt x="0" y="8065"/>
                    <a:pt x="2324" y="10389"/>
                    <a:pt x="5197" y="10389"/>
                  </a:cubicBezTo>
                  <a:cubicBezTo>
                    <a:pt x="8065" y="10389"/>
                    <a:pt x="10389" y="8065"/>
                    <a:pt x="10389" y="5197"/>
                  </a:cubicBezTo>
                  <a:cubicBezTo>
                    <a:pt x="10389" y="2325"/>
                    <a:pt x="8065" y="1"/>
                    <a:pt x="5197" y="1"/>
                  </a:cubicBezTo>
                  <a:close/>
                </a:path>
              </a:pathLst>
            </a:custGeom>
            <a:solidFill>
              <a:srgbClr val="96A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336;p74"/>
            <p:cNvSpPr/>
            <p:nvPr/>
          </p:nvSpPr>
          <p:spPr>
            <a:xfrm>
              <a:off x="6332832" y="2029801"/>
              <a:ext cx="215564" cy="269199"/>
            </a:xfrm>
            <a:custGeom>
              <a:avLst/>
              <a:gdLst/>
              <a:ahLst/>
              <a:cxnLst/>
              <a:rect l="l" t="t" r="r" b="b"/>
              <a:pathLst>
                <a:path w="8219" h="10264" extrusionOk="0">
                  <a:moveTo>
                    <a:pt x="3792" y="1"/>
                  </a:moveTo>
                  <a:lnTo>
                    <a:pt x="3802" y="10"/>
                  </a:lnTo>
                  <a:lnTo>
                    <a:pt x="4148" y="434"/>
                  </a:lnTo>
                  <a:cubicBezTo>
                    <a:pt x="4186" y="487"/>
                    <a:pt x="4196" y="554"/>
                    <a:pt x="4172" y="616"/>
                  </a:cubicBezTo>
                  <a:lnTo>
                    <a:pt x="3874" y="1309"/>
                  </a:lnTo>
                  <a:lnTo>
                    <a:pt x="3494" y="621"/>
                  </a:lnTo>
                  <a:lnTo>
                    <a:pt x="2815" y="621"/>
                  </a:lnTo>
                  <a:lnTo>
                    <a:pt x="2339" y="1531"/>
                  </a:lnTo>
                  <a:cubicBezTo>
                    <a:pt x="2271" y="1661"/>
                    <a:pt x="2358" y="1819"/>
                    <a:pt x="2502" y="1829"/>
                  </a:cubicBezTo>
                  <a:lnTo>
                    <a:pt x="2883" y="1863"/>
                  </a:lnTo>
                  <a:lnTo>
                    <a:pt x="3190" y="1425"/>
                  </a:lnTo>
                  <a:lnTo>
                    <a:pt x="3498" y="1815"/>
                  </a:lnTo>
                  <a:lnTo>
                    <a:pt x="3417" y="2426"/>
                  </a:lnTo>
                  <a:lnTo>
                    <a:pt x="2608" y="2546"/>
                  </a:lnTo>
                  <a:lnTo>
                    <a:pt x="1776" y="3157"/>
                  </a:lnTo>
                  <a:lnTo>
                    <a:pt x="1675" y="3566"/>
                  </a:lnTo>
                  <a:cubicBezTo>
                    <a:pt x="1657" y="3651"/>
                    <a:pt x="1581" y="3707"/>
                    <a:pt x="1501" y="3707"/>
                  </a:cubicBezTo>
                  <a:cubicBezTo>
                    <a:pt x="1495" y="3707"/>
                    <a:pt x="1489" y="3706"/>
                    <a:pt x="1482" y="3706"/>
                  </a:cubicBezTo>
                  <a:lnTo>
                    <a:pt x="1170" y="3667"/>
                  </a:lnTo>
                  <a:cubicBezTo>
                    <a:pt x="1163" y="3666"/>
                    <a:pt x="1156" y="3666"/>
                    <a:pt x="1149" y="3666"/>
                  </a:cubicBezTo>
                  <a:cubicBezTo>
                    <a:pt x="1074" y="3666"/>
                    <a:pt x="1003" y="3712"/>
                    <a:pt x="977" y="3783"/>
                  </a:cubicBezTo>
                  <a:lnTo>
                    <a:pt x="804" y="4249"/>
                  </a:lnTo>
                  <a:cubicBezTo>
                    <a:pt x="770" y="4350"/>
                    <a:pt x="823" y="4456"/>
                    <a:pt x="924" y="4485"/>
                  </a:cubicBezTo>
                  <a:lnTo>
                    <a:pt x="1492" y="4649"/>
                  </a:lnTo>
                  <a:lnTo>
                    <a:pt x="1824" y="3922"/>
                  </a:lnTo>
                  <a:cubicBezTo>
                    <a:pt x="1862" y="3826"/>
                    <a:pt x="1944" y="3759"/>
                    <a:pt x="2040" y="3725"/>
                  </a:cubicBezTo>
                  <a:lnTo>
                    <a:pt x="2959" y="3431"/>
                  </a:lnTo>
                  <a:lnTo>
                    <a:pt x="3725" y="4014"/>
                  </a:lnTo>
                  <a:lnTo>
                    <a:pt x="4129" y="3840"/>
                  </a:lnTo>
                  <a:lnTo>
                    <a:pt x="4393" y="4143"/>
                  </a:lnTo>
                  <a:lnTo>
                    <a:pt x="4942" y="4095"/>
                  </a:lnTo>
                  <a:cubicBezTo>
                    <a:pt x="4945" y="4095"/>
                    <a:pt x="4949" y="4095"/>
                    <a:pt x="4952" y="4095"/>
                  </a:cubicBezTo>
                  <a:cubicBezTo>
                    <a:pt x="5039" y="4095"/>
                    <a:pt x="5116" y="4156"/>
                    <a:pt x="5134" y="4240"/>
                  </a:cubicBezTo>
                  <a:lnTo>
                    <a:pt x="5158" y="4360"/>
                  </a:lnTo>
                  <a:cubicBezTo>
                    <a:pt x="5197" y="4572"/>
                    <a:pt x="5048" y="4769"/>
                    <a:pt x="4836" y="4788"/>
                  </a:cubicBezTo>
                  <a:lnTo>
                    <a:pt x="3931" y="4860"/>
                  </a:lnTo>
                  <a:cubicBezTo>
                    <a:pt x="3830" y="4865"/>
                    <a:pt x="3758" y="4966"/>
                    <a:pt x="3792" y="5067"/>
                  </a:cubicBezTo>
                  <a:cubicBezTo>
                    <a:pt x="3825" y="5176"/>
                    <a:pt x="3739" y="5277"/>
                    <a:pt x="3634" y="5277"/>
                  </a:cubicBezTo>
                  <a:cubicBezTo>
                    <a:pt x="3618" y="5277"/>
                    <a:pt x="3602" y="5275"/>
                    <a:pt x="3585" y="5269"/>
                  </a:cubicBezTo>
                  <a:lnTo>
                    <a:pt x="2907" y="5043"/>
                  </a:lnTo>
                  <a:cubicBezTo>
                    <a:pt x="2820" y="5014"/>
                    <a:pt x="2753" y="4937"/>
                    <a:pt x="2738" y="4841"/>
                  </a:cubicBezTo>
                  <a:cubicBezTo>
                    <a:pt x="2719" y="4719"/>
                    <a:pt x="2614" y="4629"/>
                    <a:pt x="2488" y="4629"/>
                  </a:cubicBezTo>
                  <a:cubicBezTo>
                    <a:pt x="2485" y="4629"/>
                    <a:pt x="2482" y="4629"/>
                    <a:pt x="2478" y="4629"/>
                  </a:cubicBezTo>
                  <a:lnTo>
                    <a:pt x="1492" y="4653"/>
                  </a:lnTo>
                  <a:lnTo>
                    <a:pt x="953" y="4894"/>
                  </a:lnTo>
                  <a:cubicBezTo>
                    <a:pt x="828" y="4947"/>
                    <a:pt x="746" y="5072"/>
                    <a:pt x="741" y="5207"/>
                  </a:cubicBezTo>
                  <a:lnTo>
                    <a:pt x="732" y="5390"/>
                  </a:lnTo>
                  <a:lnTo>
                    <a:pt x="92" y="6121"/>
                  </a:lnTo>
                  <a:cubicBezTo>
                    <a:pt x="34" y="6188"/>
                    <a:pt x="0" y="6270"/>
                    <a:pt x="0" y="6357"/>
                  </a:cubicBezTo>
                  <a:lnTo>
                    <a:pt x="0" y="7146"/>
                  </a:lnTo>
                  <a:cubicBezTo>
                    <a:pt x="0" y="7290"/>
                    <a:pt x="63" y="7430"/>
                    <a:pt x="164" y="7531"/>
                  </a:cubicBezTo>
                  <a:lnTo>
                    <a:pt x="732" y="8079"/>
                  </a:lnTo>
                  <a:cubicBezTo>
                    <a:pt x="818" y="8161"/>
                    <a:pt x="934" y="8214"/>
                    <a:pt x="1059" y="8224"/>
                  </a:cubicBezTo>
                  <a:lnTo>
                    <a:pt x="2940" y="8387"/>
                  </a:lnTo>
                  <a:lnTo>
                    <a:pt x="2907" y="8657"/>
                  </a:lnTo>
                  <a:cubicBezTo>
                    <a:pt x="2892" y="8787"/>
                    <a:pt x="2945" y="8912"/>
                    <a:pt x="3051" y="8989"/>
                  </a:cubicBezTo>
                  <a:lnTo>
                    <a:pt x="3465" y="9297"/>
                  </a:lnTo>
                  <a:lnTo>
                    <a:pt x="3402" y="9504"/>
                  </a:lnTo>
                  <a:cubicBezTo>
                    <a:pt x="3359" y="9643"/>
                    <a:pt x="3402" y="9792"/>
                    <a:pt x="3513" y="9884"/>
                  </a:cubicBezTo>
                  <a:lnTo>
                    <a:pt x="3951" y="10264"/>
                  </a:lnTo>
                  <a:lnTo>
                    <a:pt x="5202" y="9865"/>
                  </a:lnTo>
                  <a:lnTo>
                    <a:pt x="5880" y="9056"/>
                  </a:lnTo>
                  <a:cubicBezTo>
                    <a:pt x="5991" y="8926"/>
                    <a:pt x="6077" y="8777"/>
                    <a:pt x="6150" y="8618"/>
                  </a:cubicBezTo>
                  <a:lnTo>
                    <a:pt x="7122" y="6371"/>
                  </a:lnTo>
                  <a:lnTo>
                    <a:pt x="6501" y="6419"/>
                  </a:lnTo>
                  <a:cubicBezTo>
                    <a:pt x="6501" y="6419"/>
                    <a:pt x="6500" y="6419"/>
                    <a:pt x="6500" y="6419"/>
                  </a:cubicBezTo>
                  <a:cubicBezTo>
                    <a:pt x="6392" y="6419"/>
                    <a:pt x="7415" y="5014"/>
                    <a:pt x="7343" y="4928"/>
                  </a:cubicBezTo>
                  <a:lnTo>
                    <a:pt x="7117" y="4475"/>
                  </a:lnTo>
                  <a:lnTo>
                    <a:pt x="7569" y="4249"/>
                  </a:lnTo>
                  <a:lnTo>
                    <a:pt x="8219" y="4711"/>
                  </a:lnTo>
                  <a:cubicBezTo>
                    <a:pt x="8017" y="2301"/>
                    <a:pt x="6183" y="352"/>
                    <a:pt x="3792" y="1"/>
                  </a:cubicBezTo>
                  <a:close/>
                </a:path>
              </a:pathLst>
            </a:custGeom>
            <a:solidFill>
              <a:srgbClr val="C9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337;p74"/>
            <p:cNvSpPr/>
            <p:nvPr/>
          </p:nvSpPr>
          <p:spPr>
            <a:xfrm>
              <a:off x="6249533" y="2031191"/>
              <a:ext cx="259128" cy="269724"/>
            </a:xfrm>
            <a:custGeom>
              <a:avLst/>
              <a:gdLst/>
              <a:ahLst/>
              <a:cxnLst/>
              <a:rect l="l" t="t" r="r" b="b"/>
              <a:pathLst>
                <a:path w="9880" h="10284" extrusionOk="0">
                  <a:moveTo>
                    <a:pt x="5159" y="0"/>
                  </a:moveTo>
                  <a:cubicBezTo>
                    <a:pt x="1757" y="713"/>
                    <a:pt x="1" y="4490"/>
                    <a:pt x="1641" y="7550"/>
                  </a:cubicBezTo>
                  <a:cubicBezTo>
                    <a:pt x="2601" y="9331"/>
                    <a:pt x="4404" y="10284"/>
                    <a:pt x="6229" y="10284"/>
                  </a:cubicBezTo>
                  <a:cubicBezTo>
                    <a:pt x="7535" y="10284"/>
                    <a:pt x="8852" y="9796"/>
                    <a:pt x="9879" y="8777"/>
                  </a:cubicBezTo>
                  <a:lnTo>
                    <a:pt x="9879" y="8777"/>
                  </a:lnTo>
                  <a:cubicBezTo>
                    <a:pt x="9528" y="8849"/>
                    <a:pt x="9172" y="8888"/>
                    <a:pt x="8816" y="8888"/>
                  </a:cubicBezTo>
                  <a:cubicBezTo>
                    <a:pt x="6713" y="8888"/>
                    <a:pt x="4817" y="7617"/>
                    <a:pt x="4014" y="5669"/>
                  </a:cubicBezTo>
                  <a:cubicBezTo>
                    <a:pt x="3210" y="3725"/>
                    <a:pt x="3662" y="1483"/>
                    <a:pt x="5159" y="0"/>
                  </a:cubicBezTo>
                  <a:close/>
                </a:path>
              </a:pathLst>
            </a:custGeom>
            <a:solidFill>
              <a:srgbClr val="8596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338;p74"/>
            <p:cNvSpPr/>
            <p:nvPr/>
          </p:nvSpPr>
          <p:spPr>
            <a:xfrm>
              <a:off x="6332832" y="2171272"/>
              <a:ext cx="156499" cy="127492"/>
            </a:xfrm>
            <a:custGeom>
              <a:avLst/>
              <a:gdLst/>
              <a:ahLst/>
              <a:cxnLst/>
              <a:rect l="l" t="t" r="r" b="b"/>
              <a:pathLst>
                <a:path w="5967" h="4861" extrusionOk="0">
                  <a:moveTo>
                    <a:pt x="717" y="1"/>
                  </a:moveTo>
                  <a:lnTo>
                    <a:pt x="87" y="717"/>
                  </a:lnTo>
                  <a:cubicBezTo>
                    <a:pt x="29" y="785"/>
                    <a:pt x="0" y="867"/>
                    <a:pt x="0" y="953"/>
                  </a:cubicBezTo>
                  <a:lnTo>
                    <a:pt x="0" y="1742"/>
                  </a:lnTo>
                  <a:cubicBezTo>
                    <a:pt x="0" y="1887"/>
                    <a:pt x="58" y="2026"/>
                    <a:pt x="164" y="2127"/>
                  </a:cubicBezTo>
                  <a:lnTo>
                    <a:pt x="727" y="2676"/>
                  </a:lnTo>
                  <a:cubicBezTo>
                    <a:pt x="818" y="2758"/>
                    <a:pt x="934" y="2811"/>
                    <a:pt x="1054" y="2820"/>
                  </a:cubicBezTo>
                  <a:lnTo>
                    <a:pt x="2748" y="2969"/>
                  </a:lnTo>
                  <a:cubicBezTo>
                    <a:pt x="2854" y="2979"/>
                    <a:pt x="2931" y="3070"/>
                    <a:pt x="2916" y="3176"/>
                  </a:cubicBezTo>
                  <a:lnTo>
                    <a:pt x="2907" y="3258"/>
                  </a:lnTo>
                  <a:cubicBezTo>
                    <a:pt x="2892" y="3383"/>
                    <a:pt x="2945" y="3508"/>
                    <a:pt x="3051" y="3590"/>
                  </a:cubicBezTo>
                  <a:lnTo>
                    <a:pt x="3465" y="3898"/>
                  </a:lnTo>
                  <a:lnTo>
                    <a:pt x="3402" y="4105"/>
                  </a:lnTo>
                  <a:cubicBezTo>
                    <a:pt x="3359" y="4240"/>
                    <a:pt x="3402" y="4389"/>
                    <a:pt x="3513" y="4480"/>
                  </a:cubicBezTo>
                  <a:lnTo>
                    <a:pt x="3951" y="4860"/>
                  </a:lnTo>
                  <a:lnTo>
                    <a:pt x="3960" y="4860"/>
                  </a:lnTo>
                  <a:cubicBezTo>
                    <a:pt x="4273" y="4807"/>
                    <a:pt x="4576" y="4721"/>
                    <a:pt x="4875" y="4610"/>
                  </a:cubicBezTo>
                  <a:lnTo>
                    <a:pt x="4947" y="4581"/>
                  </a:lnTo>
                  <a:cubicBezTo>
                    <a:pt x="5009" y="4557"/>
                    <a:pt x="5072" y="4528"/>
                    <a:pt x="5134" y="4499"/>
                  </a:cubicBezTo>
                  <a:lnTo>
                    <a:pt x="5197" y="4475"/>
                  </a:lnTo>
                  <a:lnTo>
                    <a:pt x="5880" y="3653"/>
                  </a:lnTo>
                  <a:cubicBezTo>
                    <a:pt x="5909" y="3614"/>
                    <a:pt x="5938" y="3571"/>
                    <a:pt x="5967" y="3532"/>
                  </a:cubicBezTo>
                  <a:lnTo>
                    <a:pt x="5967" y="3532"/>
                  </a:lnTo>
                  <a:cubicBezTo>
                    <a:pt x="5861" y="3542"/>
                    <a:pt x="5750" y="3547"/>
                    <a:pt x="5640" y="3547"/>
                  </a:cubicBezTo>
                  <a:cubicBezTo>
                    <a:pt x="3407" y="3542"/>
                    <a:pt x="1425" y="2118"/>
                    <a:pt x="717" y="1"/>
                  </a:cubicBezTo>
                  <a:close/>
                </a:path>
              </a:pathLst>
            </a:custGeom>
            <a:solidFill>
              <a:srgbClr val="A1AD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339;p74"/>
            <p:cNvSpPr/>
            <p:nvPr/>
          </p:nvSpPr>
          <p:spPr>
            <a:xfrm>
              <a:off x="6255434" y="2080394"/>
              <a:ext cx="363251" cy="273841"/>
            </a:xfrm>
            <a:custGeom>
              <a:avLst/>
              <a:gdLst/>
              <a:ahLst/>
              <a:cxnLst/>
              <a:rect l="l" t="t" r="r" b="b"/>
              <a:pathLst>
                <a:path w="13850" h="10441" extrusionOk="0">
                  <a:moveTo>
                    <a:pt x="12345" y="0"/>
                  </a:moveTo>
                  <a:cubicBezTo>
                    <a:pt x="12210" y="0"/>
                    <a:pt x="12077" y="130"/>
                    <a:pt x="12147" y="295"/>
                  </a:cubicBezTo>
                  <a:cubicBezTo>
                    <a:pt x="13388" y="2922"/>
                    <a:pt x="12830" y="6049"/>
                    <a:pt x="10746" y="8080"/>
                  </a:cubicBezTo>
                  <a:cubicBezTo>
                    <a:pt x="9446" y="9350"/>
                    <a:pt x="7729" y="10016"/>
                    <a:pt x="5991" y="10016"/>
                  </a:cubicBezTo>
                  <a:cubicBezTo>
                    <a:pt x="4951" y="10016"/>
                    <a:pt x="3903" y="9778"/>
                    <a:pt x="2932" y="9288"/>
                  </a:cubicBezTo>
                  <a:cubicBezTo>
                    <a:pt x="2128" y="8884"/>
                    <a:pt x="1416" y="8325"/>
                    <a:pt x="834" y="7647"/>
                  </a:cubicBezTo>
                  <a:lnTo>
                    <a:pt x="834" y="7647"/>
                  </a:lnTo>
                  <a:lnTo>
                    <a:pt x="1667" y="7921"/>
                  </a:lnTo>
                  <a:cubicBezTo>
                    <a:pt x="1694" y="7930"/>
                    <a:pt x="1719" y="7935"/>
                    <a:pt x="1743" y="7935"/>
                  </a:cubicBezTo>
                  <a:cubicBezTo>
                    <a:pt x="1959" y="7935"/>
                    <a:pt x="2044" y="7600"/>
                    <a:pt x="1801" y="7522"/>
                  </a:cubicBezTo>
                  <a:lnTo>
                    <a:pt x="300" y="7021"/>
                  </a:lnTo>
                  <a:cubicBezTo>
                    <a:pt x="276" y="7013"/>
                    <a:pt x="252" y="7009"/>
                    <a:pt x="229" y="7009"/>
                  </a:cubicBezTo>
                  <a:cubicBezTo>
                    <a:pt x="106" y="7009"/>
                    <a:pt x="1" y="7119"/>
                    <a:pt x="21" y="7252"/>
                  </a:cubicBezTo>
                  <a:lnTo>
                    <a:pt x="271" y="9004"/>
                  </a:lnTo>
                  <a:cubicBezTo>
                    <a:pt x="286" y="9110"/>
                    <a:pt x="377" y="9187"/>
                    <a:pt x="483" y="9187"/>
                  </a:cubicBezTo>
                  <a:lnTo>
                    <a:pt x="512" y="9187"/>
                  </a:lnTo>
                  <a:cubicBezTo>
                    <a:pt x="627" y="9167"/>
                    <a:pt x="709" y="9062"/>
                    <a:pt x="695" y="8946"/>
                  </a:cubicBezTo>
                  <a:lnTo>
                    <a:pt x="555" y="7964"/>
                  </a:lnTo>
                  <a:lnTo>
                    <a:pt x="555" y="7964"/>
                  </a:lnTo>
                  <a:cubicBezTo>
                    <a:pt x="1166" y="8667"/>
                    <a:pt x="1907" y="9244"/>
                    <a:pt x="2740" y="9668"/>
                  </a:cubicBezTo>
                  <a:cubicBezTo>
                    <a:pt x="3771" y="10188"/>
                    <a:pt x="4883" y="10441"/>
                    <a:pt x="5988" y="10441"/>
                  </a:cubicBezTo>
                  <a:cubicBezTo>
                    <a:pt x="7836" y="10441"/>
                    <a:pt x="9662" y="9732"/>
                    <a:pt x="11045" y="8383"/>
                  </a:cubicBezTo>
                  <a:cubicBezTo>
                    <a:pt x="13253" y="6227"/>
                    <a:pt x="13850" y="2903"/>
                    <a:pt x="12527" y="112"/>
                  </a:cubicBezTo>
                  <a:lnTo>
                    <a:pt x="12527" y="112"/>
                  </a:lnTo>
                  <a:lnTo>
                    <a:pt x="12527" y="117"/>
                  </a:lnTo>
                  <a:cubicBezTo>
                    <a:pt x="12484" y="35"/>
                    <a:pt x="12414" y="0"/>
                    <a:pt x="123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340;p74"/>
            <p:cNvSpPr/>
            <p:nvPr/>
          </p:nvSpPr>
          <p:spPr>
            <a:xfrm>
              <a:off x="6200960" y="1975274"/>
              <a:ext cx="368916" cy="274104"/>
            </a:xfrm>
            <a:custGeom>
              <a:avLst/>
              <a:gdLst/>
              <a:ahLst/>
              <a:cxnLst/>
              <a:rect l="l" t="t" r="r" b="b"/>
              <a:pathLst>
                <a:path w="14066" h="10451" extrusionOk="0">
                  <a:moveTo>
                    <a:pt x="8073" y="1"/>
                  </a:moveTo>
                  <a:cubicBezTo>
                    <a:pt x="6706" y="1"/>
                    <a:pt x="5329" y="387"/>
                    <a:pt x="4114" y="1185"/>
                  </a:cubicBezTo>
                  <a:cubicBezTo>
                    <a:pt x="1097" y="3162"/>
                    <a:pt x="0" y="7060"/>
                    <a:pt x="1545" y="10317"/>
                  </a:cubicBezTo>
                  <a:cubicBezTo>
                    <a:pt x="1583" y="10412"/>
                    <a:pt x="1656" y="10451"/>
                    <a:pt x="1731" y="10451"/>
                  </a:cubicBezTo>
                  <a:cubicBezTo>
                    <a:pt x="1872" y="10451"/>
                    <a:pt x="2016" y="10309"/>
                    <a:pt x="1925" y="10139"/>
                  </a:cubicBezTo>
                  <a:cubicBezTo>
                    <a:pt x="1492" y="9225"/>
                    <a:pt x="1265" y="8229"/>
                    <a:pt x="1265" y="7223"/>
                  </a:cubicBezTo>
                  <a:cubicBezTo>
                    <a:pt x="1265" y="4375"/>
                    <a:pt x="3036" y="1825"/>
                    <a:pt x="5707" y="838"/>
                  </a:cubicBezTo>
                  <a:cubicBezTo>
                    <a:pt x="6479" y="552"/>
                    <a:pt x="7279" y="413"/>
                    <a:pt x="8071" y="413"/>
                  </a:cubicBezTo>
                  <a:cubicBezTo>
                    <a:pt x="10020" y="413"/>
                    <a:pt x="11920" y="1251"/>
                    <a:pt x="13237" y="2787"/>
                  </a:cubicBezTo>
                  <a:lnTo>
                    <a:pt x="12400" y="2508"/>
                  </a:lnTo>
                  <a:cubicBezTo>
                    <a:pt x="12374" y="2499"/>
                    <a:pt x="12350" y="2496"/>
                    <a:pt x="12327" y="2496"/>
                  </a:cubicBezTo>
                  <a:cubicBezTo>
                    <a:pt x="12113" y="2496"/>
                    <a:pt x="12027" y="2829"/>
                    <a:pt x="12270" y="2912"/>
                  </a:cubicBezTo>
                  <a:lnTo>
                    <a:pt x="13771" y="3412"/>
                  </a:lnTo>
                  <a:cubicBezTo>
                    <a:pt x="13793" y="3420"/>
                    <a:pt x="13815" y="3423"/>
                    <a:pt x="13837" y="3423"/>
                  </a:cubicBezTo>
                  <a:cubicBezTo>
                    <a:pt x="13961" y="3423"/>
                    <a:pt x="14066" y="3313"/>
                    <a:pt x="14045" y="3181"/>
                  </a:cubicBezTo>
                  <a:lnTo>
                    <a:pt x="13795" y="1430"/>
                  </a:lnTo>
                  <a:cubicBezTo>
                    <a:pt x="13778" y="1303"/>
                    <a:pt x="13685" y="1245"/>
                    <a:pt x="13590" y="1245"/>
                  </a:cubicBezTo>
                  <a:cubicBezTo>
                    <a:pt x="13474" y="1245"/>
                    <a:pt x="13355" y="1333"/>
                    <a:pt x="13377" y="1488"/>
                  </a:cubicBezTo>
                  <a:lnTo>
                    <a:pt x="13516" y="2464"/>
                  </a:lnTo>
                  <a:cubicBezTo>
                    <a:pt x="12098" y="848"/>
                    <a:pt x="10096" y="1"/>
                    <a:pt x="80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341;p74"/>
            <p:cNvSpPr/>
            <p:nvPr/>
          </p:nvSpPr>
          <p:spPr>
            <a:xfrm>
              <a:off x="6365013" y="2075621"/>
              <a:ext cx="17677" cy="29322"/>
            </a:xfrm>
            <a:custGeom>
              <a:avLst/>
              <a:gdLst/>
              <a:ahLst/>
              <a:cxnLst/>
              <a:rect l="l" t="t" r="r" b="b"/>
              <a:pathLst>
                <a:path w="674" h="1118" extrusionOk="0">
                  <a:moveTo>
                    <a:pt x="453" y="0"/>
                  </a:moveTo>
                  <a:cubicBezTo>
                    <a:pt x="332" y="0"/>
                    <a:pt x="241" y="96"/>
                    <a:pt x="241" y="212"/>
                  </a:cubicBezTo>
                  <a:lnTo>
                    <a:pt x="246" y="602"/>
                  </a:lnTo>
                  <a:lnTo>
                    <a:pt x="92" y="751"/>
                  </a:lnTo>
                  <a:cubicBezTo>
                    <a:pt x="5" y="833"/>
                    <a:pt x="0" y="967"/>
                    <a:pt x="82" y="1049"/>
                  </a:cubicBezTo>
                  <a:cubicBezTo>
                    <a:pt x="125" y="1094"/>
                    <a:pt x="182" y="1117"/>
                    <a:pt x="238" y="1117"/>
                  </a:cubicBezTo>
                  <a:cubicBezTo>
                    <a:pt x="290" y="1117"/>
                    <a:pt x="341" y="1098"/>
                    <a:pt x="380" y="1059"/>
                  </a:cubicBezTo>
                  <a:lnTo>
                    <a:pt x="607" y="847"/>
                  </a:lnTo>
                  <a:cubicBezTo>
                    <a:pt x="650" y="804"/>
                    <a:pt x="674" y="746"/>
                    <a:pt x="674" y="688"/>
                  </a:cubicBezTo>
                  <a:lnTo>
                    <a:pt x="664" y="207"/>
                  </a:lnTo>
                  <a:cubicBezTo>
                    <a:pt x="664" y="92"/>
                    <a:pt x="568" y="0"/>
                    <a:pt x="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342;p74"/>
            <p:cNvSpPr/>
            <p:nvPr/>
          </p:nvSpPr>
          <p:spPr>
            <a:xfrm>
              <a:off x="6256588" y="2022589"/>
              <a:ext cx="307963" cy="284123"/>
            </a:xfrm>
            <a:custGeom>
              <a:avLst/>
              <a:gdLst/>
              <a:ahLst/>
              <a:cxnLst/>
              <a:rect l="l" t="t" r="r" b="b"/>
              <a:pathLst>
                <a:path w="11742" h="10833" extrusionOk="0">
                  <a:moveTo>
                    <a:pt x="4072" y="4149"/>
                  </a:moveTo>
                  <a:lnTo>
                    <a:pt x="4360" y="4187"/>
                  </a:lnTo>
                  <a:cubicBezTo>
                    <a:pt x="4372" y="4189"/>
                    <a:pt x="4384" y="4189"/>
                    <a:pt x="4396" y="4189"/>
                  </a:cubicBezTo>
                  <a:cubicBezTo>
                    <a:pt x="4430" y="4189"/>
                    <a:pt x="4465" y="4185"/>
                    <a:pt x="4500" y="4178"/>
                  </a:cubicBezTo>
                  <a:lnTo>
                    <a:pt x="4500" y="4178"/>
                  </a:lnTo>
                  <a:lnTo>
                    <a:pt x="4279" y="4669"/>
                  </a:lnTo>
                  <a:lnTo>
                    <a:pt x="3918" y="4563"/>
                  </a:lnTo>
                  <a:lnTo>
                    <a:pt x="4072" y="4149"/>
                  </a:lnTo>
                  <a:close/>
                  <a:moveTo>
                    <a:pt x="5482" y="4048"/>
                  </a:moveTo>
                  <a:lnTo>
                    <a:pt x="5905" y="4563"/>
                  </a:lnTo>
                  <a:lnTo>
                    <a:pt x="5857" y="4702"/>
                  </a:lnTo>
                  <a:cubicBezTo>
                    <a:pt x="5800" y="4870"/>
                    <a:pt x="5933" y="4985"/>
                    <a:pt x="6063" y="4985"/>
                  </a:cubicBezTo>
                  <a:cubicBezTo>
                    <a:pt x="6143" y="4985"/>
                    <a:pt x="6222" y="4942"/>
                    <a:pt x="6256" y="4842"/>
                  </a:cubicBezTo>
                  <a:lnTo>
                    <a:pt x="6309" y="4678"/>
                  </a:lnTo>
                  <a:cubicBezTo>
                    <a:pt x="6352" y="4553"/>
                    <a:pt x="6328" y="4414"/>
                    <a:pt x="6242" y="4308"/>
                  </a:cubicBezTo>
                  <a:lnTo>
                    <a:pt x="6131" y="4168"/>
                  </a:lnTo>
                  <a:lnTo>
                    <a:pt x="6506" y="4452"/>
                  </a:lnTo>
                  <a:cubicBezTo>
                    <a:pt x="6543" y="4482"/>
                    <a:pt x="6588" y="4497"/>
                    <a:pt x="6634" y="4497"/>
                  </a:cubicBezTo>
                  <a:cubicBezTo>
                    <a:pt x="6661" y="4497"/>
                    <a:pt x="6688" y="4492"/>
                    <a:pt x="6713" y="4481"/>
                  </a:cubicBezTo>
                  <a:lnTo>
                    <a:pt x="6983" y="4370"/>
                  </a:lnTo>
                  <a:lnTo>
                    <a:pt x="7146" y="4553"/>
                  </a:lnTo>
                  <a:cubicBezTo>
                    <a:pt x="7186" y="4602"/>
                    <a:pt x="7246" y="4626"/>
                    <a:pt x="7308" y="4626"/>
                  </a:cubicBezTo>
                  <a:cubicBezTo>
                    <a:pt x="7313" y="4626"/>
                    <a:pt x="7319" y="4626"/>
                    <a:pt x="7324" y="4625"/>
                  </a:cubicBezTo>
                  <a:lnTo>
                    <a:pt x="7844" y="4582"/>
                  </a:lnTo>
                  <a:lnTo>
                    <a:pt x="7863" y="4673"/>
                  </a:lnTo>
                  <a:cubicBezTo>
                    <a:pt x="7878" y="4760"/>
                    <a:pt x="7820" y="4842"/>
                    <a:pt x="7729" y="4847"/>
                  </a:cubicBezTo>
                  <a:lnTo>
                    <a:pt x="6819" y="4919"/>
                  </a:lnTo>
                  <a:cubicBezTo>
                    <a:pt x="6617" y="4933"/>
                    <a:pt x="6463" y="5111"/>
                    <a:pt x="6478" y="5313"/>
                  </a:cubicBezTo>
                  <a:lnTo>
                    <a:pt x="5876" y="5111"/>
                  </a:lnTo>
                  <a:cubicBezTo>
                    <a:pt x="5857" y="5107"/>
                    <a:pt x="5847" y="5092"/>
                    <a:pt x="5847" y="5078"/>
                  </a:cubicBezTo>
                  <a:cubicBezTo>
                    <a:pt x="5809" y="4852"/>
                    <a:pt x="5611" y="4683"/>
                    <a:pt x="5385" y="4683"/>
                  </a:cubicBezTo>
                  <a:lnTo>
                    <a:pt x="5376" y="4683"/>
                  </a:lnTo>
                  <a:lnTo>
                    <a:pt x="4726" y="4702"/>
                  </a:lnTo>
                  <a:lnTo>
                    <a:pt x="4919" y="4279"/>
                  </a:lnTo>
                  <a:cubicBezTo>
                    <a:pt x="4933" y="4240"/>
                    <a:pt x="4967" y="4212"/>
                    <a:pt x="5005" y="4202"/>
                  </a:cubicBezTo>
                  <a:lnTo>
                    <a:pt x="5482" y="4048"/>
                  </a:lnTo>
                  <a:close/>
                  <a:moveTo>
                    <a:pt x="10411" y="4775"/>
                  </a:moveTo>
                  <a:cubicBezTo>
                    <a:pt x="10448" y="4775"/>
                    <a:pt x="10485" y="4789"/>
                    <a:pt x="10515" y="4818"/>
                  </a:cubicBezTo>
                  <a:lnTo>
                    <a:pt x="10943" y="5236"/>
                  </a:lnTo>
                  <a:cubicBezTo>
                    <a:pt x="10948" y="5366"/>
                    <a:pt x="10948" y="5496"/>
                    <a:pt x="10943" y="5621"/>
                  </a:cubicBezTo>
                  <a:cubicBezTo>
                    <a:pt x="10890" y="6877"/>
                    <a:pt x="10370" y="8066"/>
                    <a:pt x="9485" y="8951"/>
                  </a:cubicBezTo>
                  <a:cubicBezTo>
                    <a:pt x="9345" y="9086"/>
                    <a:pt x="9206" y="9216"/>
                    <a:pt x="9057" y="9331"/>
                  </a:cubicBezTo>
                  <a:cubicBezTo>
                    <a:pt x="9134" y="9221"/>
                    <a:pt x="9201" y="9100"/>
                    <a:pt x="9254" y="8975"/>
                  </a:cubicBezTo>
                  <a:lnTo>
                    <a:pt x="10226" y="6728"/>
                  </a:lnTo>
                  <a:cubicBezTo>
                    <a:pt x="10287" y="6583"/>
                    <a:pt x="10180" y="6429"/>
                    <a:pt x="10028" y="6429"/>
                  </a:cubicBezTo>
                  <a:cubicBezTo>
                    <a:pt x="10023" y="6429"/>
                    <a:pt x="10019" y="6429"/>
                    <a:pt x="10014" y="6430"/>
                  </a:cubicBezTo>
                  <a:lnTo>
                    <a:pt x="9923" y="6439"/>
                  </a:lnTo>
                  <a:lnTo>
                    <a:pt x="10447" y="5390"/>
                  </a:lnTo>
                  <a:cubicBezTo>
                    <a:pt x="10534" y="5212"/>
                    <a:pt x="10481" y="5001"/>
                    <a:pt x="10322" y="4890"/>
                  </a:cubicBezTo>
                  <a:lnTo>
                    <a:pt x="10279" y="4861"/>
                  </a:lnTo>
                  <a:lnTo>
                    <a:pt x="10288" y="4842"/>
                  </a:lnTo>
                  <a:cubicBezTo>
                    <a:pt x="10316" y="4798"/>
                    <a:pt x="10363" y="4775"/>
                    <a:pt x="10411" y="4775"/>
                  </a:cubicBezTo>
                  <a:close/>
                  <a:moveTo>
                    <a:pt x="5959" y="1"/>
                  </a:moveTo>
                  <a:cubicBezTo>
                    <a:pt x="4567" y="1"/>
                    <a:pt x="3179" y="535"/>
                    <a:pt x="2128" y="1589"/>
                  </a:cubicBezTo>
                  <a:cubicBezTo>
                    <a:pt x="141" y="3576"/>
                    <a:pt x="1" y="6747"/>
                    <a:pt x="1805" y="8898"/>
                  </a:cubicBezTo>
                  <a:cubicBezTo>
                    <a:pt x="1853" y="8955"/>
                    <a:pt x="1910" y="8978"/>
                    <a:pt x="1965" y="8978"/>
                  </a:cubicBezTo>
                  <a:cubicBezTo>
                    <a:pt x="2122" y="8978"/>
                    <a:pt x="2263" y="8789"/>
                    <a:pt x="2128" y="8629"/>
                  </a:cubicBezTo>
                  <a:cubicBezTo>
                    <a:pt x="906" y="7171"/>
                    <a:pt x="612" y="5140"/>
                    <a:pt x="1382" y="3398"/>
                  </a:cubicBezTo>
                  <a:cubicBezTo>
                    <a:pt x="2152" y="1657"/>
                    <a:pt x="3846" y="502"/>
                    <a:pt x="5751" y="430"/>
                  </a:cubicBezTo>
                  <a:cubicBezTo>
                    <a:pt x="5825" y="426"/>
                    <a:pt x="5899" y="424"/>
                    <a:pt x="5974" y="424"/>
                  </a:cubicBezTo>
                  <a:cubicBezTo>
                    <a:pt x="6183" y="424"/>
                    <a:pt x="6392" y="438"/>
                    <a:pt x="6598" y="463"/>
                  </a:cubicBezTo>
                  <a:lnTo>
                    <a:pt x="6887" y="819"/>
                  </a:lnTo>
                  <a:lnTo>
                    <a:pt x="6766" y="1098"/>
                  </a:lnTo>
                  <a:lnTo>
                    <a:pt x="6593" y="786"/>
                  </a:lnTo>
                  <a:cubicBezTo>
                    <a:pt x="6555" y="718"/>
                    <a:pt x="6482" y="680"/>
                    <a:pt x="6405" y="680"/>
                  </a:cubicBezTo>
                  <a:lnTo>
                    <a:pt x="5727" y="680"/>
                  </a:lnTo>
                  <a:cubicBezTo>
                    <a:pt x="5645" y="680"/>
                    <a:pt x="5573" y="723"/>
                    <a:pt x="5539" y="790"/>
                  </a:cubicBezTo>
                  <a:lnTo>
                    <a:pt x="5058" y="1700"/>
                  </a:lnTo>
                  <a:cubicBezTo>
                    <a:pt x="4923" y="1964"/>
                    <a:pt x="5097" y="2287"/>
                    <a:pt x="5395" y="2311"/>
                  </a:cubicBezTo>
                  <a:lnTo>
                    <a:pt x="5775" y="2340"/>
                  </a:lnTo>
                  <a:cubicBezTo>
                    <a:pt x="5780" y="2340"/>
                    <a:pt x="5784" y="2340"/>
                    <a:pt x="5789" y="2340"/>
                  </a:cubicBezTo>
                  <a:cubicBezTo>
                    <a:pt x="5857" y="2340"/>
                    <a:pt x="5927" y="2307"/>
                    <a:pt x="5968" y="2253"/>
                  </a:cubicBezTo>
                  <a:lnTo>
                    <a:pt x="6107" y="2046"/>
                  </a:lnTo>
                  <a:lnTo>
                    <a:pt x="6184" y="2143"/>
                  </a:lnTo>
                  <a:lnTo>
                    <a:pt x="6136" y="2503"/>
                  </a:lnTo>
                  <a:lnTo>
                    <a:pt x="5486" y="2600"/>
                  </a:lnTo>
                  <a:cubicBezTo>
                    <a:pt x="5448" y="2604"/>
                    <a:pt x="5419" y="2619"/>
                    <a:pt x="5390" y="2638"/>
                  </a:cubicBezTo>
                  <a:lnTo>
                    <a:pt x="4553" y="3254"/>
                  </a:lnTo>
                  <a:cubicBezTo>
                    <a:pt x="4514" y="3283"/>
                    <a:pt x="4486" y="3326"/>
                    <a:pt x="4471" y="3374"/>
                  </a:cubicBezTo>
                  <a:lnTo>
                    <a:pt x="4380" y="3759"/>
                  </a:lnTo>
                  <a:lnTo>
                    <a:pt x="4096" y="3721"/>
                  </a:lnTo>
                  <a:cubicBezTo>
                    <a:pt x="4081" y="3719"/>
                    <a:pt x="4067" y="3718"/>
                    <a:pt x="4052" y="3718"/>
                  </a:cubicBezTo>
                  <a:cubicBezTo>
                    <a:pt x="3890" y="3718"/>
                    <a:pt x="3739" y="3817"/>
                    <a:pt x="3682" y="3976"/>
                  </a:cubicBezTo>
                  <a:lnTo>
                    <a:pt x="3509" y="4447"/>
                  </a:lnTo>
                  <a:cubicBezTo>
                    <a:pt x="3427" y="4659"/>
                    <a:pt x="3547" y="4895"/>
                    <a:pt x="3769" y="4957"/>
                  </a:cubicBezTo>
                  <a:cubicBezTo>
                    <a:pt x="3566" y="5044"/>
                    <a:pt x="3437" y="5241"/>
                    <a:pt x="3427" y="5458"/>
                  </a:cubicBezTo>
                  <a:lnTo>
                    <a:pt x="3422" y="5564"/>
                  </a:lnTo>
                  <a:lnTo>
                    <a:pt x="2830" y="6242"/>
                  </a:lnTo>
                  <a:cubicBezTo>
                    <a:pt x="2739" y="6348"/>
                    <a:pt x="2686" y="6478"/>
                    <a:pt x="2686" y="6617"/>
                  </a:cubicBezTo>
                  <a:lnTo>
                    <a:pt x="2686" y="7407"/>
                  </a:lnTo>
                  <a:cubicBezTo>
                    <a:pt x="2686" y="7609"/>
                    <a:pt x="2768" y="7806"/>
                    <a:pt x="2917" y="7945"/>
                  </a:cubicBezTo>
                  <a:lnTo>
                    <a:pt x="3480" y="8494"/>
                  </a:lnTo>
                  <a:cubicBezTo>
                    <a:pt x="3605" y="8614"/>
                    <a:pt x="3764" y="8686"/>
                    <a:pt x="3937" y="8701"/>
                  </a:cubicBezTo>
                  <a:lnTo>
                    <a:pt x="5607" y="8845"/>
                  </a:lnTo>
                  <a:lnTo>
                    <a:pt x="5602" y="8898"/>
                  </a:lnTo>
                  <a:cubicBezTo>
                    <a:pt x="5573" y="9100"/>
                    <a:pt x="5660" y="9302"/>
                    <a:pt x="5828" y="9427"/>
                  </a:cubicBezTo>
                  <a:lnTo>
                    <a:pt x="6122" y="9644"/>
                  </a:lnTo>
                  <a:lnTo>
                    <a:pt x="6102" y="9711"/>
                  </a:lnTo>
                  <a:cubicBezTo>
                    <a:pt x="6035" y="9928"/>
                    <a:pt x="6102" y="10164"/>
                    <a:pt x="6275" y="10313"/>
                  </a:cubicBezTo>
                  <a:lnTo>
                    <a:pt x="6362" y="10385"/>
                  </a:lnTo>
                  <a:cubicBezTo>
                    <a:pt x="6290" y="10390"/>
                    <a:pt x="6223" y="10395"/>
                    <a:pt x="6155" y="10399"/>
                  </a:cubicBezTo>
                  <a:cubicBezTo>
                    <a:pt x="6084" y="10402"/>
                    <a:pt x="6013" y="10404"/>
                    <a:pt x="5942" y="10404"/>
                  </a:cubicBezTo>
                  <a:cubicBezTo>
                    <a:pt x="4771" y="10404"/>
                    <a:pt x="3637" y="9993"/>
                    <a:pt x="2739" y="9245"/>
                  </a:cubicBezTo>
                  <a:cubicBezTo>
                    <a:pt x="2694" y="9206"/>
                    <a:pt x="2646" y="9190"/>
                    <a:pt x="2601" y="9190"/>
                  </a:cubicBezTo>
                  <a:cubicBezTo>
                    <a:pt x="2431" y="9190"/>
                    <a:pt x="2298" y="9422"/>
                    <a:pt x="2469" y="9567"/>
                  </a:cubicBezTo>
                  <a:cubicBezTo>
                    <a:pt x="3436" y="10381"/>
                    <a:pt x="4665" y="10833"/>
                    <a:pt x="5928" y="10833"/>
                  </a:cubicBezTo>
                  <a:cubicBezTo>
                    <a:pt x="5935" y="10833"/>
                    <a:pt x="5942" y="10833"/>
                    <a:pt x="5948" y="10832"/>
                  </a:cubicBezTo>
                  <a:cubicBezTo>
                    <a:pt x="6025" y="10832"/>
                    <a:pt x="6097" y="10832"/>
                    <a:pt x="6170" y="10828"/>
                  </a:cubicBezTo>
                  <a:cubicBezTo>
                    <a:pt x="8234" y="10746"/>
                    <a:pt x="10072" y="9495"/>
                    <a:pt x="10904" y="7604"/>
                  </a:cubicBezTo>
                  <a:cubicBezTo>
                    <a:pt x="11742" y="5718"/>
                    <a:pt x="11429" y="3514"/>
                    <a:pt x="10101" y="1936"/>
                  </a:cubicBezTo>
                  <a:cubicBezTo>
                    <a:pt x="10053" y="1879"/>
                    <a:pt x="9996" y="1856"/>
                    <a:pt x="9941" y="1856"/>
                  </a:cubicBezTo>
                  <a:cubicBezTo>
                    <a:pt x="9784" y="1856"/>
                    <a:pt x="9643" y="2045"/>
                    <a:pt x="9778" y="2205"/>
                  </a:cubicBezTo>
                  <a:cubicBezTo>
                    <a:pt x="10346" y="2884"/>
                    <a:pt x="10726" y="3702"/>
                    <a:pt x="10876" y="4577"/>
                  </a:cubicBezTo>
                  <a:lnTo>
                    <a:pt x="10813" y="4515"/>
                  </a:lnTo>
                  <a:cubicBezTo>
                    <a:pt x="10701" y="4405"/>
                    <a:pt x="10557" y="4352"/>
                    <a:pt x="10415" y="4352"/>
                  </a:cubicBezTo>
                  <a:cubicBezTo>
                    <a:pt x="10227" y="4352"/>
                    <a:pt x="10040" y="4443"/>
                    <a:pt x="9928" y="4616"/>
                  </a:cubicBezTo>
                  <a:lnTo>
                    <a:pt x="9894" y="4678"/>
                  </a:lnTo>
                  <a:cubicBezTo>
                    <a:pt x="9793" y="4678"/>
                    <a:pt x="9692" y="4717"/>
                    <a:pt x="9620" y="4784"/>
                  </a:cubicBezTo>
                  <a:lnTo>
                    <a:pt x="9341" y="4452"/>
                  </a:lnTo>
                  <a:cubicBezTo>
                    <a:pt x="9293" y="4396"/>
                    <a:pt x="9237" y="4373"/>
                    <a:pt x="9182" y="4373"/>
                  </a:cubicBezTo>
                  <a:cubicBezTo>
                    <a:pt x="9023" y="4373"/>
                    <a:pt x="8879" y="4566"/>
                    <a:pt x="9018" y="4726"/>
                  </a:cubicBezTo>
                  <a:lnTo>
                    <a:pt x="9446" y="5232"/>
                  </a:lnTo>
                  <a:cubicBezTo>
                    <a:pt x="9488" y="5280"/>
                    <a:pt x="9548" y="5306"/>
                    <a:pt x="9608" y="5306"/>
                  </a:cubicBezTo>
                  <a:cubicBezTo>
                    <a:pt x="9661" y="5306"/>
                    <a:pt x="9714" y="5286"/>
                    <a:pt x="9754" y="5246"/>
                  </a:cubicBezTo>
                  <a:lnTo>
                    <a:pt x="9889" y="5111"/>
                  </a:lnTo>
                  <a:lnTo>
                    <a:pt x="10058" y="5227"/>
                  </a:lnTo>
                  <a:lnTo>
                    <a:pt x="9427" y="6478"/>
                  </a:lnTo>
                  <a:lnTo>
                    <a:pt x="9393" y="6478"/>
                  </a:lnTo>
                  <a:cubicBezTo>
                    <a:pt x="9389" y="6478"/>
                    <a:pt x="9384" y="6479"/>
                    <a:pt x="9379" y="6479"/>
                  </a:cubicBezTo>
                  <a:cubicBezTo>
                    <a:pt x="9337" y="6479"/>
                    <a:pt x="9299" y="6460"/>
                    <a:pt x="9268" y="6425"/>
                  </a:cubicBezTo>
                  <a:lnTo>
                    <a:pt x="8431" y="5400"/>
                  </a:lnTo>
                  <a:cubicBezTo>
                    <a:pt x="8385" y="5344"/>
                    <a:pt x="8328" y="5320"/>
                    <a:pt x="8273" y="5320"/>
                  </a:cubicBezTo>
                  <a:cubicBezTo>
                    <a:pt x="8117" y="5320"/>
                    <a:pt x="7972" y="5509"/>
                    <a:pt x="8104" y="5670"/>
                  </a:cubicBezTo>
                  <a:lnTo>
                    <a:pt x="8941" y="6694"/>
                  </a:lnTo>
                  <a:cubicBezTo>
                    <a:pt x="9052" y="6827"/>
                    <a:pt x="9211" y="6903"/>
                    <a:pt x="9379" y="6903"/>
                  </a:cubicBezTo>
                  <a:cubicBezTo>
                    <a:pt x="9393" y="6903"/>
                    <a:pt x="9408" y="6902"/>
                    <a:pt x="9422" y="6901"/>
                  </a:cubicBezTo>
                  <a:lnTo>
                    <a:pt x="9697" y="6882"/>
                  </a:lnTo>
                  <a:lnTo>
                    <a:pt x="9697" y="6882"/>
                  </a:lnTo>
                  <a:lnTo>
                    <a:pt x="8864" y="8807"/>
                  </a:lnTo>
                  <a:cubicBezTo>
                    <a:pt x="8802" y="8946"/>
                    <a:pt x="8720" y="9076"/>
                    <a:pt x="8624" y="9196"/>
                  </a:cubicBezTo>
                  <a:lnTo>
                    <a:pt x="7960" y="9990"/>
                  </a:lnTo>
                  <a:cubicBezTo>
                    <a:pt x="7623" y="10135"/>
                    <a:pt x="7276" y="10245"/>
                    <a:pt x="6920" y="10318"/>
                  </a:cubicBezTo>
                  <a:lnTo>
                    <a:pt x="6550" y="9995"/>
                  </a:lnTo>
                  <a:cubicBezTo>
                    <a:pt x="6506" y="9957"/>
                    <a:pt x="6487" y="9899"/>
                    <a:pt x="6506" y="9841"/>
                  </a:cubicBezTo>
                  <a:lnTo>
                    <a:pt x="6569" y="9634"/>
                  </a:lnTo>
                  <a:cubicBezTo>
                    <a:pt x="6598" y="9548"/>
                    <a:pt x="6564" y="9456"/>
                    <a:pt x="6492" y="9403"/>
                  </a:cubicBezTo>
                  <a:lnTo>
                    <a:pt x="6078" y="9095"/>
                  </a:lnTo>
                  <a:cubicBezTo>
                    <a:pt x="6035" y="9062"/>
                    <a:pt x="6011" y="9009"/>
                    <a:pt x="6016" y="8956"/>
                  </a:cubicBezTo>
                  <a:lnTo>
                    <a:pt x="6049" y="8686"/>
                  </a:lnTo>
                  <a:cubicBezTo>
                    <a:pt x="6069" y="8566"/>
                    <a:pt x="5977" y="8460"/>
                    <a:pt x="5862" y="8451"/>
                  </a:cubicBezTo>
                  <a:lnTo>
                    <a:pt x="3971" y="8287"/>
                  </a:lnTo>
                  <a:cubicBezTo>
                    <a:pt x="3898" y="8277"/>
                    <a:pt x="3826" y="8249"/>
                    <a:pt x="3773" y="8196"/>
                  </a:cubicBezTo>
                  <a:lnTo>
                    <a:pt x="3206" y="7652"/>
                  </a:lnTo>
                  <a:cubicBezTo>
                    <a:pt x="3143" y="7589"/>
                    <a:pt x="3109" y="7503"/>
                    <a:pt x="3109" y="7416"/>
                  </a:cubicBezTo>
                  <a:lnTo>
                    <a:pt x="3109" y="6627"/>
                  </a:lnTo>
                  <a:cubicBezTo>
                    <a:pt x="3109" y="6589"/>
                    <a:pt x="3119" y="6555"/>
                    <a:pt x="3143" y="6531"/>
                  </a:cubicBezTo>
                  <a:lnTo>
                    <a:pt x="3788" y="5795"/>
                  </a:lnTo>
                  <a:cubicBezTo>
                    <a:pt x="3822" y="5756"/>
                    <a:pt x="3841" y="5713"/>
                    <a:pt x="3841" y="5665"/>
                  </a:cubicBezTo>
                  <a:lnTo>
                    <a:pt x="3846" y="5482"/>
                  </a:lnTo>
                  <a:cubicBezTo>
                    <a:pt x="3850" y="5424"/>
                    <a:pt x="3884" y="5376"/>
                    <a:pt x="3937" y="5352"/>
                  </a:cubicBezTo>
                  <a:lnTo>
                    <a:pt x="4437" y="5131"/>
                  </a:lnTo>
                  <a:lnTo>
                    <a:pt x="5385" y="5107"/>
                  </a:lnTo>
                  <a:cubicBezTo>
                    <a:pt x="5409" y="5107"/>
                    <a:pt x="5429" y="5126"/>
                    <a:pt x="5429" y="5145"/>
                  </a:cubicBezTo>
                  <a:cubicBezTo>
                    <a:pt x="5457" y="5318"/>
                    <a:pt x="5578" y="5458"/>
                    <a:pt x="5741" y="5516"/>
                  </a:cubicBezTo>
                  <a:lnTo>
                    <a:pt x="6420" y="5742"/>
                  </a:lnTo>
                  <a:cubicBezTo>
                    <a:pt x="6460" y="5755"/>
                    <a:pt x="6499" y="5761"/>
                    <a:pt x="6538" y="5761"/>
                  </a:cubicBezTo>
                  <a:cubicBezTo>
                    <a:pt x="6756" y="5761"/>
                    <a:pt x="6939" y="5566"/>
                    <a:pt x="6911" y="5337"/>
                  </a:cubicBezTo>
                  <a:lnTo>
                    <a:pt x="7758" y="5270"/>
                  </a:lnTo>
                  <a:cubicBezTo>
                    <a:pt x="8099" y="5241"/>
                    <a:pt x="8340" y="4924"/>
                    <a:pt x="8272" y="4587"/>
                  </a:cubicBezTo>
                  <a:lnTo>
                    <a:pt x="8248" y="4467"/>
                  </a:lnTo>
                  <a:cubicBezTo>
                    <a:pt x="8212" y="4282"/>
                    <a:pt x="8054" y="4152"/>
                    <a:pt x="7872" y="4152"/>
                  </a:cubicBezTo>
                  <a:cubicBezTo>
                    <a:pt x="7860" y="4152"/>
                    <a:pt x="7847" y="4153"/>
                    <a:pt x="7834" y="4154"/>
                  </a:cubicBezTo>
                  <a:lnTo>
                    <a:pt x="7387" y="4192"/>
                  </a:lnTo>
                  <a:lnTo>
                    <a:pt x="7320" y="4115"/>
                  </a:lnTo>
                  <a:lnTo>
                    <a:pt x="7911" y="3528"/>
                  </a:lnTo>
                  <a:cubicBezTo>
                    <a:pt x="8063" y="3373"/>
                    <a:pt x="7922" y="3160"/>
                    <a:pt x="7756" y="3160"/>
                  </a:cubicBezTo>
                  <a:cubicBezTo>
                    <a:pt x="7707" y="3160"/>
                    <a:pt x="7655" y="3180"/>
                    <a:pt x="7608" y="3225"/>
                  </a:cubicBezTo>
                  <a:lnTo>
                    <a:pt x="6896" y="3937"/>
                  </a:lnTo>
                  <a:lnTo>
                    <a:pt x="6656" y="4038"/>
                  </a:lnTo>
                  <a:lnTo>
                    <a:pt x="5992" y="3528"/>
                  </a:lnTo>
                  <a:cubicBezTo>
                    <a:pt x="5953" y="3503"/>
                    <a:pt x="5908" y="3488"/>
                    <a:pt x="5864" y="3488"/>
                  </a:cubicBezTo>
                  <a:cubicBezTo>
                    <a:pt x="5842" y="3488"/>
                    <a:pt x="5820" y="3491"/>
                    <a:pt x="5799" y="3499"/>
                  </a:cubicBezTo>
                  <a:lnTo>
                    <a:pt x="4875" y="3793"/>
                  </a:lnTo>
                  <a:cubicBezTo>
                    <a:pt x="4846" y="3803"/>
                    <a:pt x="4822" y="3812"/>
                    <a:pt x="4798" y="3822"/>
                  </a:cubicBezTo>
                  <a:lnTo>
                    <a:pt x="4861" y="3548"/>
                  </a:lnTo>
                  <a:lnTo>
                    <a:pt x="5592" y="3009"/>
                  </a:lnTo>
                  <a:lnTo>
                    <a:pt x="6348" y="2898"/>
                  </a:lnTo>
                  <a:cubicBezTo>
                    <a:pt x="6444" y="2884"/>
                    <a:pt x="6516" y="2811"/>
                    <a:pt x="6531" y="2720"/>
                  </a:cubicBezTo>
                  <a:lnTo>
                    <a:pt x="6617" y="2109"/>
                  </a:lnTo>
                  <a:cubicBezTo>
                    <a:pt x="6622" y="2051"/>
                    <a:pt x="6607" y="1993"/>
                    <a:pt x="6574" y="1950"/>
                  </a:cubicBezTo>
                  <a:lnTo>
                    <a:pt x="6261" y="1555"/>
                  </a:lnTo>
                  <a:cubicBezTo>
                    <a:pt x="6219" y="1502"/>
                    <a:pt x="6158" y="1475"/>
                    <a:pt x="6097" y="1475"/>
                  </a:cubicBezTo>
                  <a:cubicBezTo>
                    <a:pt x="6032" y="1475"/>
                    <a:pt x="5966" y="1506"/>
                    <a:pt x="5924" y="1565"/>
                  </a:cubicBezTo>
                  <a:lnTo>
                    <a:pt x="5684" y="1902"/>
                  </a:lnTo>
                  <a:lnTo>
                    <a:pt x="5438" y="1883"/>
                  </a:lnTo>
                  <a:lnTo>
                    <a:pt x="5852" y="1098"/>
                  </a:lnTo>
                  <a:lnTo>
                    <a:pt x="6280" y="1098"/>
                  </a:lnTo>
                  <a:lnTo>
                    <a:pt x="6603" y="1676"/>
                  </a:lnTo>
                  <a:cubicBezTo>
                    <a:pt x="6642" y="1749"/>
                    <a:pt x="6714" y="1785"/>
                    <a:pt x="6786" y="1785"/>
                  </a:cubicBezTo>
                  <a:cubicBezTo>
                    <a:pt x="6865" y="1785"/>
                    <a:pt x="6945" y="1742"/>
                    <a:pt x="6983" y="1657"/>
                  </a:cubicBezTo>
                  <a:lnTo>
                    <a:pt x="7276" y="959"/>
                  </a:lnTo>
                  <a:cubicBezTo>
                    <a:pt x="7329" y="839"/>
                    <a:pt x="7315" y="699"/>
                    <a:pt x="7243" y="593"/>
                  </a:cubicBezTo>
                  <a:lnTo>
                    <a:pt x="7243" y="593"/>
                  </a:lnTo>
                  <a:cubicBezTo>
                    <a:pt x="7945" y="781"/>
                    <a:pt x="8604" y="1122"/>
                    <a:pt x="9167" y="1594"/>
                  </a:cubicBezTo>
                  <a:cubicBezTo>
                    <a:pt x="9211" y="1630"/>
                    <a:pt x="9257" y="1646"/>
                    <a:pt x="9300" y="1646"/>
                  </a:cubicBezTo>
                  <a:cubicBezTo>
                    <a:pt x="9471" y="1646"/>
                    <a:pt x="9609" y="1412"/>
                    <a:pt x="9437" y="1267"/>
                  </a:cubicBezTo>
                  <a:cubicBezTo>
                    <a:pt x="8427" y="419"/>
                    <a:pt x="7191" y="1"/>
                    <a:pt x="59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961" y="390063"/>
            <a:ext cx="2008078" cy="690677"/>
          </a:xfrm>
        </p:spPr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grpSp>
        <p:nvGrpSpPr>
          <p:cNvPr id="7" name="Google Shape;1813;p40"/>
          <p:cNvGrpSpPr/>
          <p:nvPr/>
        </p:nvGrpSpPr>
        <p:grpSpPr>
          <a:xfrm>
            <a:off x="1576254" y="1151595"/>
            <a:ext cx="3590106" cy="1683045"/>
            <a:chOff x="778009" y="2286925"/>
            <a:chExt cx="1742109" cy="1730105"/>
          </a:xfrm>
        </p:grpSpPr>
        <p:sp>
          <p:nvSpPr>
            <p:cNvPr id="8" name="Google Shape;1814;p40"/>
            <p:cNvSpPr/>
            <p:nvPr/>
          </p:nvSpPr>
          <p:spPr>
            <a:xfrm>
              <a:off x="808017" y="2304930"/>
              <a:ext cx="1712100" cy="171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15;p40"/>
            <p:cNvSpPr/>
            <p:nvPr/>
          </p:nvSpPr>
          <p:spPr>
            <a:xfrm>
              <a:off x="778009" y="2286925"/>
              <a:ext cx="1712100" cy="171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816;p40"/>
          <p:cNvSpPr txBox="1">
            <a:spLocks/>
          </p:cNvSpPr>
          <p:nvPr/>
        </p:nvSpPr>
        <p:spPr>
          <a:xfrm>
            <a:off x="1568188" y="1462600"/>
            <a:ext cx="3398867" cy="689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3600" dirty="0" err="1" smtClean="0"/>
              <a:t>MainActivity</a:t>
            </a:r>
            <a:endParaRPr lang="en-US" sz="3600" dirty="0"/>
          </a:p>
        </p:txBody>
      </p:sp>
      <p:sp>
        <p:nvSpPr>
          <p:cNvPr id="11" name="Google Shape;1816;p40"/>
          <p:cNvSpPr txBox="1">
            <a:spLocks/>
          </p:cNvSpPr>
          <p:nvPr/>
        </p:nvSpPr>
        <p:spPr>
          <a:xfrm>
            <a:off x="1630028" y="2001875"/>
            <a:ext cx="3398867" cy="689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ru-RU" sz="2400" dirty="0" smtClean="0">
                <a:latin typeface="Bahnschrift" panose="020B0502040204020203" pitchFamily="34" charset="0"/>
              </a:rPr>
              <a:t>Активность меню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grpSp>
        <p:nvGrpSpPr>
          <p:cNvPr id="14" name="Google Shape;1807;p40"/>
          <p:cNvGrpSpPr/>
          <p:nvPr/>
        </p:nvGrpSpPr>
        <p:grpSpPr>
          <a:xfrm>
            <a:off x="3998320" y="4104618"/>
            <a:ext cx="4167272" cy="2110714"/>
            <a:chOff x="778009" y="2286925"/>
            <a:chExt cx="1742109" cy="1730105"/>
          </a:xfrm>
        </p:grpSpPr>
        <p:sp>
          <p:nvSpPr>
            <p:cNvPr id="15" name="Google Shape;1808;p40"/>
            <p:cNvSpPr/>
            <p:nvPr/>
          </p:nvSpPr>
          <p:spPr>
            <a:xfrm>
              <a:off x="808017" y="2304930"/>
              <a:ext cx="1712100" cy="171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09;p40"/>
            <p:cNvSpPr/>
            <p:nvPr/>
          </p:nvSpPr>
          <p:spPr>
            <a:xfrm>
              <a:off x="778009" y="2286925"/>
              <a:ext cx="1712100" cy="171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819;p40"/>
          <p:cNvSpPr txBox="1">
            <a:spLocks/>
          </p:cNvSpPr>
          <p:nvPr/>
        </p:nvSpPr>
        <p:spPr>
          <a:xfrm>
            <a:off x="4217577" y="4587069"/>
            <a:ext cx="3756846" cy="6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3600" dirty="0" err="1" smtClean="0"/>
              <a:t>SecondActivity</a:t>
            </a:r>
            <a:endParaRPr lang="en-US" sz="3600" dirty="0"/>
          </a:p>
        </p:txBody>
      </p:sp>
      <p:sp>
        <p:nvSpPr>
          <p:cNvPr id="18" name="Google Shape;1819;p40"/>
          <p:cNvSpPr txBox="1">
            <a:spLocks/>
          </p:cNvSpPr>
          <p:nvPr/>
        </p:nvSpPr>
        <p:spPr>
          <a:xfrm>
            <a:off x="4239423" y="5160894"/>
            <a:ext cx="3756846" cy="6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ru-RU" dirty="0" smtClean="0">
                <a:latin typeface="Bahnschrift" panose="020B0502040204020203" pitchFamily="34" charset="0"/>
              </a:rPr>
              <a:t>Игровая активность</a:t>
            </a:r>
            <a:endParaRPr lang="en-US" dirty="0">
              <a:latin typeface="Bahnschrift" panose="020B0502040204020203" pitchFamily="34" charset="0"/>
            </a:endParaRPr>
          </a:p>
        </p:txBody>
      </p:sp>
      <p:cxnSp>
        <p:nvCxnSpPr>
          <p:cNvPr id="19" name="Прямая со стрелкой 18"/>
          <p:cNvCxnSpPr/>
          <p:nvPr/>
        </p:nvCxnSpPr>
        <p:spPr>
          <a:xfrm flipH="1" flipV="1">
            <a:off x="2777424" y="3015862"/>
            <a:ext cx="980393" cy="10163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3008376" y="2929805"/>
            <a:ext cx="989944" cy="10314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oogle Shape;1810;p40"/>
          <p:cNvGrpSpPr/>
          <p:nvPr/>
        </p:nvGrpSpPr>
        <p:grpSpPr>
          <a:xfrm>
            <a:off x="7861800" y="1178940"/>
            <a:ext cx="2802795" cy="2030747"/>
            <a:chOff x="778009" y="2286925"/>
            <a:chExt cx="1742109" cy="1730105"/>
          </a:xfrm>
        </p:grpSpPr>
        <p:sp>
          <p:nvSpPr>
            <p:cNvPr id="22" name="Google Shape;1811;p40"/>
            <p:cNvSpPr/>
            <p:nvPr/>
          </p:nvSpPr>
          <p:spPr>
            <a:xfrm>
              <a:off x="808017" y="2304930"/>
              <a:ext cx="1712100" cy="171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12;p40"/>
            <p:cNvSpPr/>
            <p:nvPr/>
          </p:nvSpPr>
          <p:spPr>
            <a:xfrm>
              <a:off x="778009" y="2286925"/>
              <a:ext cx="1712100" cy="171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" name="Прямая со стрелкой 23"/>
          <p:cNvCxnSpPr/>
          <p:nvPr/>
        </p:nvCxnSpPr>
        <p:spPr>
          <a:xfrm flipH="1">
            <a:off x="8444935" y="3385576"/>
            <a:ext cx="1240878" cy="7410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1821;p40"/>
          <p:cNvSpPr txBox="1">
            <a:spLocks/>
          </p:cNvSpPr>
          <p:nvPr/>
        </p:nvSpPr>
        <p:spPr>
          <a:xfrm>
            <a:off x="8286473" y="1455076"/>
            <a:ext cx="2055600" cy="6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3600" dirty="0" err="1" smtClean="0"/>
              <a:t>Bukva</a:t>
            </a:r>
            <a:endParaRPr lang="en-US" sz="3600" dirty="0"/>
          </a:p>
        </p:txBody>
      </p:sp>
      <p:sp>
        <p:nvSpPr>
          <p:cNvPr id="27" name="Google Shape;1821;p40"/>
          <p:cNvSpPr txBox="1">
            <a:spLocks/>
          </p:cNvSpPr>
          <p:nvPr/>
        </p:nvSpPr>
        <p:spPr>
          <a:xfrm>
            <a:off x="8296619" y="2004011"/>
            <a:ext cx="2055600" cy="6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ru-RU" dirty="0" smtClean="0">
                <a:latin typeface="Bahnschrift" panose="020B0502040204020203" pitchFamily="34" charset="0"/>
              </a:rPr>
              <a:t>Адаптер</a:t>
            </a:r>
            <a:endParaRPr lang="en-US" dirty="0">
              <a:latin typeface="Bahnschrift" panose="020B0502040204020203" pitchFamily="34" charset="0"/>
            </a:endParaRPr>
          </a:p>
        </p:txBody>
      </p:sp>
      <p:grpSp>
        <p:nvGrpSpPr>
          <p:cNvPr id="28" name="Google Shape;8407;p72"/>
          <p:cNvGrpSpPr/>
          <p:nvPr/>
        </p:nvGrpSpPr>
        <p:grpSpPr>
          <a:xfrm rot="19776718">
            <a:off x="9831076" y="5448552"/>
            <a:ext cx="822699" cy="797772"/>
            <a:chOff x="1417348" y="2283640"/>
            <a:chExt cx="385276" cy="384123"/>
          </a:xfrm>
        </p:grpSpPr>
        <p:sp>
          <p:nvSpPr>
            <p:cNvPr id="29" name="Google Shape;8408;p72"/>
            <p:cNvSpPr/>
            <p:nvPr/>
          </p:nvSpPr>
          <p:spPr>
            <a:xfrm>
              <a:off x="1515998" y="2478531"/>
              <a:ext cx="106483" cy="57288"/>
            </a:xfrm>
            <a:custGeom>
              <a:avLst/>
              <a:gdLst/>
              <a:ahLst/>
              <a:cxnLst/>
              <a:rect l="l" t="t" r="r" b="b"/>
              <a:pathLst>
                <a:path w="4065" h="2187" extrusionOk="0">
                  <a:moveTo>
                    <a:pt x="2135" y="0"/>
                  </a:moveTo>
                  <a:lnTo>
                    <a:pt x="624" y="686"/>
                  </a:lnTo>
                  <a:lnTo>
                    <a:pt x="0" y="1868"/>
                  </a:lnTo>
                  <a:lnTo>
                    <a:pt x="2032" y="2187"/>
                  </a:lnTo>
                  <a:lnTo>
                    <a:pt x="4064" y="1868"/>
                  </a:lnTo>
                  <a:lnTo>
                    <a:pt x="3441" y="686"/>
                  </a:lnTo>
                  <a:lnTo>
                    <a:pt x="2135" y="0"/>
                  </a:ln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09;p72"/>
            <p:cNvSpPr/>
            <p:nvPr/>
          </p:nvSpPr>
          <p:spPr>
            <a:xfrm>
              <a:off x="1423084" y="2289377"/>
              <a:ext cx="292389" cy="207124"/>
            </a:xfrm>
            <a:custGeom>
              <a:avLst/>
              <a:gdLst/>
              <a:ahLst/>
              <a:cxnLst/>
              <a:rect l="l" t="t" r="r" b="b"/>
              <a:pathLst>
                <a:path w="11162" h="7907" extrusionOk="0">
                  <a:moveTo>
                    <a:pt x="895" y="1"/>
                  </a:moveTo>
                  <a:cubicBezTo>
                    <a:pt x="401" y="1"/>
                    <a:pt x="0" y="402"/>
                    <a:pt x="0" y="895"/>
                  </a:cubicBezTo>
                  <a:lnTo>
                    <a:pt x="0" y="7012"/>
                  </a:lnTo>
                  <a:cubicBezTo>
                    <a:pt x="0" y="7506"/>
                    <a:pt x="401" y="7907"/>
                    <a:pt x="895" y="7907"/>
                  </a:cubicBezTo>
                  <a:lnTo>
                    <a:pt x="10264" y="7907"/>
                  </a:lnTo>
                  <a:cubicBezTo>
                    <a:pt x="10757" y="7907"/>
                    <a:pt x="11161" y="7506"/>
                    <a:pt x="11161" y="7012"/>
                  </a:cubicBezTo>
                  <a:lnTo>
                    <a:pt x="11161" y="895"/>
                  </a:lnTo>
                  <a:cubicBezTo>
                    <a:pt x="11161" y="402"/>
                    <a:pt x="10757" y="1"/>
                    <a:pt x="1026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10;p72"/>
            <p:cNvSpPr/>
            <p:nvPr/>
          </p:nvSpPr>
          <p:spPr>
            <a:xfrm>
              <a:off x="1423084" y="2289377"/>
              <a:ext cx="34315" cy="207124"/>
            </a:xfrm>
            <a:custGeom>
              <a:avLst/>
              <a:gdLst/>
              <a:ahLst/>
              <a:cxnLst/>
              <a:rect l="l" t="t" r="r" b="b"/>
              <a:pathLst>
                <a:path w="1310" h="7907" extrusionOk="0">
                  <a:moveTo>
                    <a:pt x="895" y="1"/>
                  </a:moveTo>
                  <a:cubicBezTo>
                    <a:pt x="401" y="1"/>
                    <a:pt x="0" y="402"/>
                    <a:pt x="0" y="895"/>
                  </a:cubicBezTo>
                  <a:lnTo>
                    <a:pt x="0" y="7012"/>
                  </a:lnTo>
                  <a:cubicBezTo>
                    <a:pt x="0" y="7506"/>
                    <a:pt x="401" y="7907"/>
                    <a:pt x="895" y="7907"/>
                  </a:cubicBezTo>
                  <a:lnTo>
                    <a:pt x="1309" y="7907"/>
                  </a:lnTo>
                  <a:cubicBezTo>
                    <a:pt x="816" y="7907"/>
                    <a:pt x="415" y="7506"/>
                    <a:pt x="415" y="7012"/>
                  </a:cubicBezTo>
                  <a:lnTo>
                    <a:pt x="415" y="895"/>
                  </a:lnTo>
                  <a:cubicBezTo>
                    <a:pt x="415" y="405"/>
                    <a:pt x="809" y="8"/>
                    <a:pt x="1299" y="1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11;p72"/>
            <p:cNvSpPr/>
            <p:nvPr/>
          </p:nvSpPr>
          <p:spPr>
            <a:xfrm>
              <a:off x="1498762" y="2527437"/>
              <a:ext cx="140405" cy="16739"/>
            </a:xfrm>
            <a:custGeom>
              <a:avLst/>
              <a:gdLst/>
              <a:ahLst/>
              <a:cxnLst/>
              <a:rect l="l" t="t" r="r" b="b"/>
              <a:pathLst>
                <a:path w="5360" h="639" extrusionOk="0">
                  <a:moveTo>
                    <a:pt x="317" y="1"/>
                  </a:moveTo>
                  <a:cubicBezTo>
                    <a:pt x="141" y="1"/>
                    <a:pt x="0" y="142"/>
                    <a:pt x="0" y="320"/>
                  </a:cubicBezTo>
                  <a:cubicBezTo>
                    <a:pt x="0" y="497"/>
                    <a:pt x="141" y="638"/>
                    <a:pt x="317" y="638"/>
                  </a:cubicBezTo>
                  <a:cubicBezTo>
                    <a:pt x="321" y="638"/>
                    <a:pt x="325" y="638"/>
                    <a:pt x="329" y="638"/>
                  </a:cubicBezTo>
                  <a:lnTo>
                    <a:pt x="5051" y="638"/>
                  </a:lnTo>
                  <a:cubicBezTo>
                    <a:pt x="5223" y="631"/>
                    <a:pt x="5360" y="491"/>
                    <a:pt x="5360" y="320"/>
                  </a:cubicBezTo>
                  <a:cubicBezTo>
                    <a:pt x="5360" y="148"/>
                    <a:pt x="5223" y="8"/>
                    <a:pt x="5051" y="1"/>
                  </a:cubicBezTo>
                  <a:lnTo>
                    <a:pt x="329" y="1"/>
                  </a:lnTo>
                  <a:cubicBezTo>
                    <a:pt x="325" y="1"/>
                    <a:pt x="321" y="1"/>
                    <a:pt x="317" y="1"/>
                  </a:cubicBez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12;p72"/>
            <p:cNvSpPr/>
            <p:nvPr/>
          </p:nvSpPr>
          <p:spPr>
            <a:xfrm>
              <a:off x="1438068" y="2306273"/>
              <a:ext cx="262422" cy="153162"/>
            </a:xfrm>
            <a:custGeom>
              <a:avLst/>
              <a:gdLst/>
              <a:ahLst/>
              <a:cxnLst/>
              <a:rect l="l" t="t" r="r" b="b"/>
              <a:pathLst>
                <a:path w="10018" h="5847" extrusionOk="0">
                  <a:moveTo>
                    <a:pt x="727" y="0"/>
                  </a:moveTo>
                  <a:cubicBezTo>
                    <a:pt x="326" y="0"/>
                    <a:pt x="1" y="326"/>
                    <a:pt x="1" y="727"/>
                  </a:cubicBezTo>
                  <a:lnTo>
                    <a:pt x="1" y="5120"/>
                  </a:lnTo>
                  <a:cubicBezTo>
                    <a:pt x="1" y="5521"/>
                    <a:pt x="326" y="5846"/>
                    <a:pt x="727" y="5846"/>
                  </a:cubicBezTo>
                  <a:lnTo>
                    <a:pt x="9287" y="5846"/>
                  </a:lnTo>
                  <a:cubicBezTo>
                    <a:pt x="9688" y="5846"/>
                    <a:pt x="10017" y="5521"/>
                    <a:pt x="10014" y="5116"/>
                  </a:cubicBezTo>
                  <a:lnTo>
                    <a:pt x="10014" y="727"/>
                  </a:lnTo>
                  <a:cubicBezTo>
                    <a:pt x="10014" y="326"/>
                    <a:pt x="9688" y="0"/>
                    <a:pt x="9287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13;p72"/>
            <p:cNvSpPr/>
            <p:nvPr/>
          </p:nvSpPr>
          <p:spPr>
            <a:xfrm>
              <a:off x="1537714" y="2425748"/>
              <a:ext cx="240601" cy="192114"/>
            </a:xfrm>
            <a:custGeom>
              <a:avLst/>
              <a:gdLst/>
              <a:ahLst/>
              <a:cxnLst/>
              <a:rect l="l" t="t" r="r" b="b"/>
              <a:pathLst>
                <a:path w="9185" h="7334" extrusionOk="0">
                  <a:moveTo>
                    <a:pt x="953" y="0"/>
                  </a:moveTo>
                  <a:cubicBezTo>
                    <a:pt x="425" y="0"/>
                    <a:pt x="0" y="429"/>
                    <a:pt x="0" y="953"/>
                  </a:cubicBezTo>
                  <a:lnTo>
                    <a:pt x="0" y="7334"/>
                  </a:lnTo>
                  <a:lnTo>
                    <a:pt x="9184" y="7334"/>
                  </a:lnTo>
                  <a:lnTo>
                    <a:pt x="9184" y="953"/>
                  </a:lnTo>
                  <a:cubicBezTo>
                    <a:pt x="9184" y="429"/>
                    <a:pt x="8759" y="0"/>
                    <a:pt x="8235" y="0"/>
                  </a:cubicBezTo>
                  <a:close/>
                </a:path>
              </a:pathLst>
            </a:custGeom>
            <a:solidFill>
              <a:srgbClr val="CB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14;p72"/>
            <p:cNvSpPr/>
            <p:nvPr/>
          </p:nvSpPr>
          <p:spPr>
            <a:xfrm>
              <a:off x="1555212" y="2446914"/>
              <a:ext cx="205683" cy="141139"/>
            </a:xfrm>
            <a:custGeom>
              <a:avLst/>
              <a:gdLst/>
              <a:ahLst/>
              <a:cxnLst/>
              <a:rect l="l" t="t" r="r" b="b"/>
              <a:pathLst>
                <a:path w="7852" h="5388" extrusionOk="0">
                  <a:moveTo>
                    <a:pt x="439" y="1"/>
                  </a:moveTo>
                  <a:cubicBezTo>
                    <a:pt x="196" y="1"/>
                    <a:pt x="1" y="200"/>
                    <a:pt x="1" y="443"/>
                  </a:cubicBezTo>
                  <a:lnTo>
                    <a:pt x="1" y="4949"/>
                  </a:lnTo>
                  <a:cubicBezTo>
                    <a:pt x="1" y="5193"/>
                    <a:pt x="196" y="5388"/>
                    <a:pt x="439" y="5388"/>
                  </a:cubicBezTo>
                  <a:lnTo>
                    <a:pt x="7409" y="5388"/>
                  </a:lnTo>
                  <a:cubicBezTo>
                    <a:pt x="7653" y="5388"/>
                    <a:pt x="7851" y="5193"/>
                    <a:pt x="7851" y="4949"/>
                  </a:cubicBezTo>
                  <a:lnTo>
                    <a:pt x="7851" y="443"/>
                  </a:lnTo>
                  <a:cubicBezTo>
                    <a:pt x="7851" y="200"/>
                    <a:pt x="7653" y="1"/>
                    <a:pt x="7413" y="1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15;p72"/>
            <p:cNvSpPr/>
            <p:nvPr/>
          </p:nvSpPr>
          <p:spPr>
            <a:xfrm>
              <a:off x="1537714" y="2425748"/>
              <a:ext cx="33870" cy="192114"/>
            </a:xfrm>
            <a:custGeom>
              <a:avLst/>
              <a:gdLst/>
              <a:ahLst/>
              <a:cxnLst/>
              <a:rect l="l" t="t" r="r" b="b"/>
              <a:pathLst>
                <a:path w="1293" h="7334" extrusionOk="0">
                  <a:moveTo>
                    <a:pt x="953" y="0"/>
                  </a:moveTo>
                  <a:cubicBezTo>
                    <a:pt x="425" y="0"/>
                    <a:pt x="0" y="429"/>
                    <a:pt x="0" y="953"/>
                  </a:cubicBezTo>
                  <a:lnTo>
                    <a:pt x="0" y="7334"/>
                  </a:lnTo>
                  <a:lnTo>
                    <a:pt x="340" y="7334"/>
                  </a:lnTo>
                  <a:lnTo>
                    <a:pt x="340" y="953"/>
                  </a:lnTo>
                  <a:cubicBezTo>
                    <a:pt x="340" y="429"/>
                    <a:pt x="765" y="4"/>
                    <a:pt x="1292" y="4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88A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416;p72"/>
            <p:cNvSpPr/>
            <p:nvPr/>
          </p:nvSpPr>
          <p:spPr>
            <a:xfrm>
              <a:off x="1537714" y="2594758"/>
              <a:ext cx="240601" cy="23104"/>
            </a:xfrm>
            <a:custGeom>
              <a:avLst/>
              <a:gdLst/>
              <a:ahLst/>
              <a:cxnLst/>
              <a:rect l="l" t="t" r="r" b="b"/>
              <a:pathLst>
                <a:path w="9185" h="882" extrusionOk="0">
                  <a:moveTo>
                    <a:pt x="0" y="1"/>
                  </a:moveTo>
                  <a:lnTo>
                    <a:pt x="0" y="882"/>
                  </a:lnTo>
                  <a:lnTo>
                    <a:pt x="9184" y="882"/>
                  </a:lnTo>
                  <a:lnTo>
                    <a:pt x="9184" y="1"/>
                  </a:lnTo>
                  <a:close/>
                </a:path>
              </a:pathLst>
            </a:custGeom>
            <a:solidFill>
              <a:srgbClr val="88A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417;p72"/>
            <p:cNvSpPr/>
            <p:nvPr/>
          </p:nvSpPr>
          <p:spPr>
            <a:xfrm>
              <a:off x="1519141" y="2605079"/>
              <a:ext cx="277850" cy="25435"/>
            </a:xfrm>
            <a:custGeom>
              <a:avLst/>
              <a:gdLst/>
              <a:ahLst/>
              <a:cxnLst/>
              <a:rect l="l" t="t" r="r" b="b"/>
              <a:pathLst>
                <a:path w="10607" h="971" extrusionOk="0">
                  <a:moveTo>
                    <a:pt x="240" y="1"/>
                  </a:moveTo>
                  <a:cubicBezTo>
                    <a:pt x="106" y="1"/>
                    <a:pt x="0" y="111"/>
                    <a:pt x="0" y="241"/>
                  </a:cubicBezTo>
                  <a:cubicBezTo>
                    <a:pt x="0" y="645"/>
                    <a:pt x="326" y="971"/>
                    <a:pt x="727" y="971"/>
                  </a:cubicBezTo>
                  <a:lnTo>
                    <a:pt x="9876" y="971"/>
                  </a:lnTo>
                  <a:cubicBezTo>
                    <a:pt x="10280" y="971"/>
                    <a:pt x="10606" y="645"/>
                    <a:pt x="10606" y="241"/>
                  </a:cubicBezTo>
                  <a:cubicBezTo>
                    <a:pt x="10606" y="111"/>
                    <a:pt x="10496" y="1"/>
                    <a:pt x="10366" y="1"/>
                  </a:cubicBezTo>
                  <a:close/>
                </a:path>
              </a:pathLst>
            </a:custGeom>
            <a:solidFill>
              <a:srgbClr val="CB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418;p72"/>
            <p:cNvSpPr/>
            <p:nvPr/>
          </p:nvSpPr>
          <p:spPr>
            <a:xfrm>
              <a:off x="1519037" y="2605079"/>
              <a:ext cx="50844" cy="25435"/>
            </a:xfrm>
            <a:custGeom>
              <a:avLst/>
              <a:gdLst/>
              <a:ahLst/>
              <a:cxnLst/>
              <a:rect l="l" t="t" r="r" b="b"/>
              <a:pathLst>
                <a:path w="1941" h="971" extrusionOk="0">
                  <a:moveTo>
                    <a:pt x="241" y="1"/>
                  </a:moveTo>
                  <a:cubicBezTo>
                    <a:pt x="110" y="1"/>
                    <a:pt x="1" y="107"/>
                    <a:pt x="1" y="241"/>
                  </a:cubicBezTo>
                  <a:cubicBezTo>
                    <a:pt x="1" y="642"/>
                    <a:pt x="330" y="971"/>
                    <a:pt x="731" y="971"/>
                  </a:cubicBezTo>
                  <a:lnTo>
                    <a:pt x="1940" y="971"/>
                  </a:lnTo>
                  <a:cubicBezTo>
                    <a:pt x="1536" y="971"/>
                    <a:pt x="1210" y="642"/>
                    <a:pt x="1210" y="241"/>
                  </a:cubicBezTo>
                  <a:cubicBezTo>
                    <a:pt x="1210" y="107"/>
                    <a:pt x="1320" y="1"/>
                    <a:pt x="1450" y="1"/>
                  </a:cubicBezTo>
                  <a:close/>
                </a:path>
              </a:pathLst>
            </a:custGeom>
            <a:solidFill>
              <a:srgbClr val="88A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419;p72"/>
            <p:cNvSpPr/>
            <p:nvPr/>
          </p:nvSpPr>
          <p:spPr>
            <a:xfrm>
              <a:off x="1662297" y="2559841"/>
              <a:ext cx="71565" cy="102187"/>
            </a:xfrm>
            <a:custGeom>
              <a:avLst/>
              <a:gdLst/>
              <a:ahLst/>
              <a:cxnLst/>
              <a:rect l="l" t="t" r="r" b="b"/>
              <a:pathLst>
                <a:path w="2732" h="3901" extrusionOk="0">
                  <a:moveTo>
                    <a:pt x="429" y="1"/>
                  </a:moveTo>
                  <a:cubicBezTo>
                    <a:pt x="193" y="1"/>
                    <a:pt x="1" y="193"/>
                    <a:pt x="1" y="429"/>
                  </a:cubicBezTo>
                  <a:lnTo>
                    <a:pt x="1" y="3472"/>
                  </a:lnTo>
                  <a:cubicBezTo>
                    <a:pt x="1" y="3709"/>
                    <a:pt x="193" y="3901"/>
                    <a:pt x="429" y="3901"/>
                  </a:cubicBezTo>
                  <a:lnTo>
                    <a:pt x="2304" y="3901"/>
                  </a:lnTo>
                  <a:cubicBezTo>
                    <a:pt x="2540" y="3901"/>
                    <a:pt x="2732" y="3709"/>
                    <a:pt x="2732" y="3472"/>
                  </a:cubicBezTo>
                  <a:lnTo>
                    <a:pt x="2732" y="429"/>
                  </a:lnTo>
                  <a:cubicBezTo>
                    <a:pt x="2732" y="193"/>
                    <a:pt x="2540" y="1"/>
                    <a:pt x="2304" y="1"/>
                  </a:cubicBez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420;p72"/>
            <p:cNvSpPr/>
            <p:nvPr/>
          </p:nvSpPr>
          <p:spPr>
            <a:xfrm>
              <a:off x="1662219" y="2580849"/>
              <a:ext cx="71748" cy="60275"/>
            </a:xfrm>
            <a:custGeom>
              <a:avLst/>
              <a:gdLst/>
              <a:ahLst/>
              <a:cxnLst/>
              <a:rect l="l" t="t" r="r" b="b"/>
              <a:pathLst>
                <a:path w="2739" h="2301" extrusionOk="0">
                  <a:moveTo>
                    <a:pt x="333" y="1"/>
                  </a:moveTo>
                  <a:cubicBezTo>
                    <a:pt x="151" y="1"/>
                    <a:pt x="0" y="148"/>
                    <a:pt x="0" y="330"/>
                  </a:cubicBezTo>
                  <a:lnTo>
                    <a:pt x="0" y="1971"/>
                  </a:lnTo>
                  <a:cubicBezTo>
                    <a:pt x="0" y="2153"/>
                    <a:pt x="151" y="2300"/>
                    <a:pt x="333" y="2300"/>
                  </a:cubicBezTo>
                  <a:lnTo>
                    <a:pt x="2406" y="2300"/>
                  </a:lnTo>
                  <a:cubicBezTo>
                    <a:pt x="2588" y="2300"/>
                    <a:pt x="2738" y="2153"/>
                    <a:pt x="2738" y="1971"/>
                  </a:cubicBezTo>
                  <a:lnTo>
                    <a:pt x="2738" y="333"/>
                  </a:lnTo>
                  <a:cubicBezTo>
                    <a:pt x="2738" y="148"/>
                    <a:pt x="2591" y="1"/>
                    <a:pt x="2406" y="1"/>
                  </a:cubicBezTo>
                  <a:close/>
                </a:path>
              </a:pathLst>
            </a:custGeom>
            <a:solidFill>
              <a:srgbClr val="CED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421;p72"/>
            <p:cNvSpPr/>
            <p:nvPr/>
          </p:nvSpPr>
          <p:spPr>
            <a:xfrm>
              <a:off x="1417348" y="2283640"/>
              <a:ext cx="385276" cy="384123"/>
            </a:xfrm>
            <a:custGeom>
              <a:avLst/>
              <a:gdLst/>
              <a:ahLst/>
              <a:cxnLst/>
              <a:rect l="l" t="t" r="r" b="b"/>
              <a:pathLst>
                <a:path w="14708" h="14664" extrusionOk="0">
                  <a:moveTo>
                    <a:pt x="10078" y="1080"/>
                  </a:moveTo>
                  <a:cubicBezTo>
                    <a:pt x="10359" y="1080"/>
                    <a:pt x="10589" y="1310"/>
                    <a:pt x="10589" y="1591"/>
                  </a:cubicBezTo>
                  <a:lnTo>
                    <a:pt x="10589" y="5209"/>
                  </a:lnTo>
                  <a:lnTo>
                    <a:pt x="5548" y="5209"/>
                  </a:lnTo>
                  <a:cubicBezTo>
                    <a:pt x="4900" y="5209"/>
                    <a:pt x="4380" y="5734"/>
                    <a:pt x="4376" y="6378"/>
                  </a:cubicBezTo>
                  <a:lnTo>
                    <a:pt x="4376" y="6491"/>
                  </a:lnTo>
                  <a:lnTo>
                    <a:pt x="1518" y="6491"/>
                  </a:lnTo>
                  <a:cubicBezTo>
                    <a:pt x="1237" y="6491"/>
                    <a:pt x="1008" y="6261"/>
                    <a:pt x="1008" y="5980"/>
                  </a:cubicBezTo>
                  <a:lnTo>
                    <a:pt x="1008" y="1591"/>
                  </a:lnTo>
                  <a:cubicBezTo>
                    <a:pt x="1008" y="1310"/>
                    <a:pt x="1237" y="1080"/>
                    <a:pt x="1518" y="1080"/>
                  </a:cubicBezTo>
                  <a:close/>
                  <a:moveTo>
                    <a:pt x="4376" y="8619"/>
                  </a:moveTo>
                  <a:lnTo>
                    <a:pt x="4376" y="9088"/>
                  </a:lnTo>
                  <a:lnTo>
                    <a:pt x="4129" y="9088"/>
                  </a:lnTo>
                  <a:lnTo>
                    <a:pt x="4376" y="8619"/>
                  </a:lnTo>
                  <a:close/>
                  <a:moveTo>
                    <a:pt x="4376" y="9527"/>
                  </a:moveTo>
                  <a:lnTo>
                    <a:pt x="4376" y="9726"/>
                  </a:lnTo>
                  <a:lnTo>
                    <a:pt x="3434" y="9726"/>
                  </a:lnTo>
                  <a:cubicBezTo>
                    <a:pt x="3379" y="9726"/>
                    <a:pt x="3334" y="9681"/>
                    <a:pt x="3334" y="9627"/>
                  </a:cubicBezTo>
                  <a:cubicBezTo>
                    <a:pt x="3334" y="9572"/>
                    <a:pt x="3379" y="9527"/>
                    <a:pt x="3434" y="9527"/>
                  </a:cubicBezTo>
                  <a:close/>
                  <a:moveTo>
                    <a:pt x="11655" y="10764"/>
                  </a:moveTo>
                  <a:cubicBezTo>
                    <a:pt x="11771" y="10768"/>
                    <a:pt x="11864" y="10860"/>
                    <a:pt x="11867" y="10977"/>
                  </a:cubicBezTo>
                  <a:lnTo>
                    <a:pt x="11867" y="11141"/>
                  </a:lnTo>
                  <a:cubicBezTo>
                    <a:pt x="11829" y="11134"/>
                    <a:pt x="11792" y="11131"/>
                    <a:pt x="11754" y="11131"/>
                  </a:cubicBezTo>
                  <a:lnTo>
                    <a:pt x="9681" y="11131"/>
                  </a:lnTo>
                  <a:cubicBezTo>
                    <a:pt x="9643" y="11131"/>
                    <a:pt x="9605" y="11134"/>
                    <a:pt x="9568" y="11141"/>
                  </a:cubicBezTo>
                  <a:lnTo>
                    <a:pt x="9568" y="10977"/>
                  </a:lnTo>
                  <a:cubicBezTo>
                    <a:pt x="9571" y="10860"/>
                    <a:pt x="9664" y="10768"/>
                    <a:pt x="9780" y="10764"/>
                  </a:cubicBezTo>
                  <a:close/>
                  <a:moveTo>
                    <a:pt x="12830" y="5645"/>
                  </a:moveTo>
                  <a:cubicBezTo>
                    <a:pt x="13234" y="5645"/>
                    <a:pt x="13560" y="5974"/>
                    <a:pt x="13560" y="6378"/>
                  </a:cubicBezTo>
                  <a:lnTo>
                    <a:pt x="13560" y="12056"/>
                  </a:lnTo>
                  <a:lnTo>
                    <a:pt x="12302" y="12056"/>
                  </a:lnTo>
                  <a:lnTo>
                    <a:pt x="12302" y="11840"/>
                  </a:lnTo>
                  <a:lnTo>
                    <a:pt x="12676" y="11840"/>
                  </a:lnTo>
                  <a:cubicBezTo>
                    <a:pt x="13039" y="11840"/>
                    <a:pt x="13334" y="11546"/>
                    <a:pt x="13334" y="11182"/>
                  </a:cubicBezTo>
                  <a:lnTo>
                    <a:pt x="13334" y="7728"/>
                  </a:lnTo>
                  <a:cubicBezTo>
                    <a:pt x="13334" y="7582"/>
                    <a:pt x="13225" y="7510"/>
                    <a:pt x="13116" y="7510"/>
                  </a:cubicBezTo>
                  <a:cubicBezTo>
                    <a:pt x="13007" y="7510"/>
                    <a:pt x="12899" y="7582"/>
                    <a:pt x="12899" y="7728"/>
                  </a:cubicBezTo>
                  <a:lnTo>
                    <a:pt x="12899" y="11182"/>
                  </a:lnTo>
                  <a:cubicBezTo>
                    <a:pt x="12895" y="11302"/>
                    <a:pt x="12796" y="11405"/>
                    <a:pt x="12672" y="11405"/>
                  </a:cubicBezTo>
                  <a:lnTo>
                    <a:pt x="12306" y="11405"/>
                  </a:lnTo>
                  <a:lnTo>
                    <a:pt x="12306" y="10977"/>
                  </a:lnTo>
                  <a:cubicBezTo>
                    <a:pt x="12306" y="10617"/>
                    <a:pt x="12014" y="10326"/>
                    <a:pt x="11658" y="10326"/>
                  </a:cubicBezTo>
                  <a:lnTo>
                    <a:pt x="9780" y="10326"/>
                  </a:lnTo>
                  <a:cubicBezTo>
                    <a:pt x="9420" y="10326"/>
                    <a:pt x="9133" y="10617"/>
                    <a:pt x="9133" y="10977"/>
                  </a:cubicBezTo>
                  <a:lnTo>
                    <a:pt x="9133" y="11405"/>
                  </a:lnTo>
                  <a:lnTo>
                    <a:pt x="5706" y="11405"/>
                  </a:lnTo>
                  <a:cubicBezTo>
                    <a:pt x="5582" y="11405"/>
                    <a:pt x="5483" y="11302"/>
                    <a:pt x="5483" y="11182"/>
                  </a:cubicBezTo>
                  <a:lnTo>
                    <a:pt x="5483" y="6676"/>
                  </a:lnTo>
                  <a:cubicBezTo>
                    <a:pt x="5483" y="6553"/>
                    <a:pt x="5582" y="6453"/>
                    <a:pt x="5706" y="6453"/>
                  </a:cubicBezTo>
                  <a:lnTo>
                    <a:pt x="12676" y="6453"/>
                  </a:lnTo>
                  <a:cubicBezTo>
                    <a:pt x="12796" y="6453"/>
                    <a:pt x="12895" y="6553"/>
                    <a:pt x="12899" y="6676"/>
                  </a:cubicBezTo>
                  <a:lnTo>
                    <a:pt x="12899" y="6854"/>
                  </a:lnTo>
                  <a:cubicBezTo>
                    <a:pt x="12899" y="6974"/>
                    <a:pt x="12995" y="7074"/>
                    <a:pt x="13114" y="7074"/>
                  </a:cubicBezTo>
                  <a:cubicBezTo>
                    <a:pt x="13234" y="7074"/>
                    <a:pt x="13334" y="6974"/>
                    <a:pt x="13334" y="6854"/>
                  </a:cubicBezTo>
                  <a:lnTo>
                    <a:pt x="13334" y="6676"/>
                  </a:lnTo>
                  <a:cubicBezTo>
                    <a:pt x="13334" y="6309"/>
                    <a:pt x="13039" y="6015"/>
                    <a:pt x="12676" y="6015"/>
                  </a:cubicBezTo>
                  <a:lnTo>
                    <a:pt x="5702" y="6015"/>
                  </a:lnTo>
                  <a:cubicBezTo>
                    <a:pt x="5339" y="6015"/>
                    <a:pt x="5044" y="6309"/>
                    <a:pt x="5044" y="6676"/>
                  </a:cubicBezTo>
                  <a:lnTo>
                    <a:pt x="5044" y="11182"/>
                  </a:lnTo>
                  <a:cubicBezTo>
                    <a:pt x="5044" y="11546"/>
                    <a:pt x="5339" y="11840"/>
                    <a:pt x="5702" y="11840"/>
                  </a:cubicBezTo>
                  <a:lnTo>
                    <a:pt x="9129" y="11840"/>
                  </a:lnTo>
                  <a:lnTo>
                    <a:pt x="9129" y="12056"/>
                  </a:lnTo>
                  <a:lnTo>
                    <a:pt x="4815" y="12056"/>
                  </a:lnTo>
                  <a:lnTo>
                    <a:pt x="4815" y="6378"/>
                  </a:lnTo>
                  <a:cubicBezTo>
                    <a:pt x="4815" y="5974"/>
                    <a:pt x="5144" y="5645"/>
                    <a:pt x="5548" y="5645"/>
                  </a:cubicBezTo>
                  <a:close/>
                  <a:moveTo>
                    <a:pt x="9133" y="12491"/>
                  </a:moveTo>
                  <a:lnTo>
                    <a:pt x="9133" y="13022"/>
                  </a:lnTo>
                  <a:lnTo>
                    <a:pt x="4613" y="13022"/>
                  </a:lnTo>
                  <a:cubicBezTo>
                    <a:pt x="4476" y="13022"/>
                    <a:pt x="4349" y="12968"/>
                    <a:pt x="4253" y="12872"/>
                  </a:cubicBezTo>
                  <a:cubicBezTo>
                    <a:pt x="4157" y="12776"/>
                    <a:pt x="4102" y="12646"/>
                    <a:pt x="4102" y="12512"/>
                  </a:cubicBezTo>
                  <a:cubicBezTo>
                    <a:pt x="4102" y="12502"/>
                    <a:pt x="4112" y="12491"/>
                    <a:pt x="4126" y="12491"/>
                  </a:cubicBezTo>
                  <a:close/>
                  <a:moveTo>
                    <a:pt x="14252" y="12491"/>
                  </a:moveTo>
                  <a:cubicBezTo>
                    <a:pt x="14256" y="12491"/>
                    <a:pt x="14262" y="12495"/>
                    <a:pt x="14266" y="12498"/>
                  </a:cubicBezTo>
                  <a:cubicBezTo>
                    <a:pt x="14269" y="12502"/>
                    <a:pt x="14273" y="12505"/>
                    <a:pt x="14273" y="12512"/>
                  </a:cubicBezTo>
                  <a:cubicBezTo>
                    <a:pt x="14273" y="12793"/>
                    <a:pt x="14043" y="13022"/>
                    <a:pt x="13762" y="13022"/>
                  </a:cubicBezTo>
                  <a:lnTo>
                    <a:pt x="13762" y="13019"/>
                  </a:lnTo>
                  <a:lnTo>
                    <a:pt x="12302" y="13019"/>
                  </a:lnTo>
                  <a:lnTo>
                    <a:pt x="12302" y="12491"/>
                  </a:lnTo>
                  <a:close/>
                  <a:moveTo>
                    <a:pt x="11754" y="11566"/>
                  </a:moveTo>
                  <a:cubicBezTo>
                    <a:pt x="11816" y="11566"/>
                    <a:pt x="11867" y="11617"/>
                    <a:pt x="11867" y="11679"/>
                  </a:cubicBezTo>
                  <a:lnTo>
                    <a:pt x="11867" y="13317"/>
                  </a:lnTo>
                  <a:cubicBezTo>
                    <a:pt x="11867" y="13379"/>
                    <a:pt x="11816" y="13430"/>
                    <a:pt x="11754" y="13430"/>
                  </a:cubicBezTo>
                  <a:lnTo>
                    <a:pt x="9681" y="13430"/>
                  </a:lnTo>
                  <a:cubicBezTo>
                    <a:pt x="9619" y="13430"/>
                    <a:pt x="9568" y="13379"/>
                    <a:pt x="9568" y="13317"/>
                  </a:cubicBezTo>
                  <a:lnTo>
                    <a:pt x="9568" y="13242"/>
                  </a:lnTo>
                  <a:lnTo>
                    <a:pt x="9568" y="11679"/>
                  </a:lnTo>
                  <a:cubicBezTo>
                    <a:pt x="9568" y="11617"/>
                    <a:pt x="9619" y="11566"/>
                    <a:pt x="9681" y="11566"/>
                  </a:cubicBezTo>
                  <a:close/>
                  <a:moveTo>
                    <a:pt x="11867" y="13852"/>
                  </a:moveTo>
                  <a:lnTo>
                    <a:pt x="11867" y="14016"/>
                  </a:lnTo>
                  <a:cubicBezTo>
                    <a:pt x="11867" y="14133"/>
                    <a:pt x="11771" y="14229"/>
                    <a:pt x="11655" y="14229"/>
                  </a:cubicBezTo>
                  <a:lnTo>
                    <a:pt x="9780" y="14229"/>
                  </a:lnTo>
                  <a:cubicBezTo>
                    <a:pt x="9664" y="14225"/>
                    <a:pt x="9571" y="14133"/>
                    <a:pt x="9568" y="14016"/>
                  </a:cubicBezTo>
                  <a:lnTo>
                    <a:pt x="9568" y="13852"/>
                  </a:lnTo>
                  <a:cubicBezTo>
                    <a:pt x="9605" y="13859"/>
                    <a:pt x="9643" y="13865"/>
                    <a:pt x="9681" y="13865"/>
                  </a:cubicBezTo>
                  <a:lnTo>
                    <a:pt x="11754" y="13865"/>
                  </a:lnTo>
                  <a:cubicBezTo>
                    <a:pt x="11792" y="13865"/>
                    <a:pt x="11829" y="13859"/>
                    <a:pt x="11867" y="13852"/>
                  </a:cubicBezTo>
                  <a:close/>
                  <a:moveTo>
                    <a:pt x="1114" y="1"/>
                  </a:moveTo>
                  <a:cubicBezTo>
                    <a:pt x="500" y="1"/>
                    <a:pt x="0" y="501"/>
                    <a:pt x="0" y="1114"/>
                  </a:cubicBezTo>
                  <a:lnTo>
                    <a:pt x="0" y="7231"/>
                  </a:lnTo>
                  <a:cubicBezTo>
                    <a:pt x="0" y="7845"/>
                    <a:pt x="500" y="8345"/>
                    <a:pt x="1114" y="8345"/>
                  </a:cubicBezTo>
                  <a:lnTo>
                    <a:pt x="1731" y="8345"/>
                  </a:lnTo>
                  <a:cubicBezTo>
                    <a:pt x="1851" y="8345"/>
                    <a:pt x="1947" y="8246"/>
                    <a:pt x="1947" y="8126"/>
                  </a:cubicBezTo>
                  <a:cubicBezTo>
                    <a:pt x="1947" y="8006"/>
                    <a:pt x="1851" y="7906"/>
                    <a:pt x="1731" y="7906"/>
                  </a:cubicBezTo>
                  <a:lnTo>
                    <a:pt x="1114" y="7906"/>
                  </a:lnTo>
                  <a:cubicBezTo>
                    <a:pt x="740" y="7906"/>
                    <a:pt x="439" y="7605"/>
                    <a:pt x="435" y="7231"/>
                  </a:cubicBezTo>
                  <a:lnTo>
                    <a:pt x="435" y="1114"/>
                  </a:lnTo>
                  <a:cubicBezTo>
                    <a:pt x="435" y="741"/>
                    <a:pt x="740" y="439"/>
                    <a:pt x="1114" y="439"/>
                  </a:cubicBezTo>
                  <a:lnTo>
                    <a:pt x="10483" y="439"/>
                  </a:lnTo>
                  <a:cubicBezTo>
                    <a:pt x="10856" y="439"/>
                    <a:pt x="11161" y="741"/>
                    <a:pt x="11161" y="1114"/>
                  </a:cubicBezTo>
                  <a:lnTo>
                    <a:pt x="11161" y="5209"/>
                  </a:lnTo>
                  <a:lnTo>
                    <a:pt x="11028" y="5209"/>
                  </a:lnTo>
                  <a:lnTo>
                    <a:pt x="11028" y="1591"/>
                  </a:lnTo>
                  <a:cubicBezTo>
                    <a:pt x="11028" y="1066"/>
                    <a:pt x="10603" y="645"/>
                    <a:pt x="10078" y="641"/>
                  </a:cubicBezTo>
                  <a:lnTo>
                    <a:pt x="1518" y="641"/>
                  </a:lnTo>
                  <a:cubicBezTo>
                    <a:pt x="994" y="645"/>
                    <a:pt x="572" y="1066"/>
                    <a:pt x="569" y="1591"/>
                  </a:cubicBezTo>
                  <a:lnTo>
                    <a:pt x="569" y="5980"/>
                  </a:lnTo>
                  <a:cubicBezTo>
                    <a:pt x="572" y="6505"/>
                    <a:pt x="994" y="6930"/>
                    <a:pt x="1518" y="6930"/>
                  </a:cubicBezTo>
                  <a:lnTo>
                    <a:pt x="4376" y="6930"/>
                  </a:lnTo>
                  <a:lnTo>
                    <a:pt x="4376" y="7910"/>
                  </a:lnTo>
                  <a:lnTo>
                    <a:pt x="2604" y="7910"/>
                  </a:lnTo>
                  <a:cubicBezTo>
                    <a:pt x="2313" y="7910"/>
                    <a:pt x="2313" y="8345"/>
                    <a:pt x="2604" y="8345"/>
                  </a:cubicBezTo>
                  <a:lnTo>
                    <a:pt x="4027" y="8345"/>
                  </a:lnTo>
                  <a:lnTo>
                    <a:pt x="3636" y="9088"/>
                  </a:lnTo>
                  <a:lnTo>
                    <a:pt x="3437" y="9088"/>
                  </a:lnTo>
                  <a:cubicBezTo>
                    <a:pt x="3142" y="9088"/>
                    <a:pt x="2899" y="9328"/>
                    <a:pt x="2899" y="9627"/>
                  </a:cubicBezTo>
                  <a:cubicBezTo>
                    <a:pt x="2899" y="9921"/>
                    <a:pt x="3142" y="10161"/>
                    <a:pt x="3437" y="10165"/>
                  </a:cubicBezTo>
                  <a:lnTo>
                    <a:pt x="4380" y="10165"/>
                  </a:lnTo>
                  <a:lnTo>
                    <a:pt x="4380" y="12056"/>
                  </a:lnTo>
                  <a:lnTo>
                    <a:pt x="4126" y="12056"/>
                  </a:lnTo>
                  <a:cubicBezTo>
                    <a:pt x="3872" y="12056"/>
                    <a:pt x="3670" y="12258"/>
                    <a:pt x="3670" y="12512"/>
                  </a:cubicBezTo>
                  <a:cubicBezTo>
                    <a:pt x="3667" y="13036"/>
                    <a:pt x="4092" y="13458"/>
                    <a:pt x="4616" y="13458"/>
                  </a:cubicBezTo>
                  <a:lnTo>
                    <a:pt x="9133" y="13458"/>
                  </a:lnTo>
                  <a:lnTo>
                    <a:pt x="9133" y="14016"/>
                  </a:lnTo>
                  <a:cubicBezTo>
                    <a:pt x="9133" y="14373"/>
                    <a:pt x="9424" y="14664"/>
                    <a:pt x="9780" y="14664"/>
                  </a:cubicBezTo>
                  <a:lnTo>
                    <a:pt x="11655" y="14664"/>
                  </a:lnTo>
                  <a:cubicBezTo>
                    <a:pt x="12014" y="14664"/>
                    <a:pt x="12302" y="14373"/>
                    <a:pt x="12302" y="14016"/>
                  </a:cubicBezTo>
                  <a:lnTo>
                    <a:pt x="12302" y="13458"/>
                  </a:lnTo>
                  <a:lnTo>
                    <a:pt x="13762" y="13458"/>
                  </a:lnTo>
                  <a:cubicBezTo>
                    <a:pt x="14286" y="13458"/>
                    <a:pt x="14708" y="13036"/>
                    <a:pt x="14708" y="12512"/>
                  </a:cubicBezTo>
                  <a:cubicBezTo>
                    <a:pt x="14708" y="12392"/>
                    <a:pt x="14660" y="12275"/>
                    <a:pt x="14574" y="12190"/>
                  </a:cubicBezTo>
                  <a:cubicBezTo>
                    <a:pt x="14489" y="12104"/>
                    <a:pt x="14372" y="12056"/>
                    <a:pt x="14252" y="12056"/>
                  </a:cubicBezTo>
                  <a:lnTo>
                    <a:pt x="13999" y="12056"/>
                  </a:lnTo>
                  <a:lnTo>
                    <a:pt x="13999" y="6378"/>
                  </a:lnTo>
                  <a:cubicBezTo>
                    <a:pt x="13999" y="5734"/>
                    <a:pt x="13474" y="5209"/>
                    <a:pt x="12827" y="5209"/>
                  </a:cubicBezTo>
                  <a:lnTo>
                    <a:pt x="11596" y="5209"/>
                  </a:lnTo>
                  <a:lnTo>
                    <a:pt x="11596" y="1114"/>
                  </a:lnTo>
                  <a:cubicBezTo>
                    <a:pt x="11596" y="501"/>
                    <a:pt x="11099" y="1"/>
                    <a:pt x="104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57361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0"/>
            <a:ext cx="12192000" cy="6858000"/>
          </a:xfrm>
          <a:prstGeom prst="rect">
            <a:avLst/>
          </a:prstGeom>
        </p:spPr>
      </p:pic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085" y="426639"/>
            <a:ext cx="2309830" cy="69067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Реализация</a:t>
            </a:r>
            <a:endParaRPr lang="ru-RU" dirty="0"/>
          </a:p>
        </p:txBody>
      </p:sp>
      <p:grpSp>
        <p:nvGrpSpPr>
          <p:cNvPr id="7" name="Google Shape;3805;p60"/>
          <p:cNvGrpSpPr/>
          <p:nvPr/>
        </p:nvGrpSpPr>
        <p:grpSpPr>
          <a:xfrm>
            <a:off x="2012476" y="1473708"/>
            <a:ext cx="4324315" cy="4232148"/>
            <a:chOff x="6063575" y="2095500"/>
            <a:chExt cx="2398256" cy="2164105"/>
          </a:xfrm>
        </p:grpSpPr>
        <p:grpSp>
          <p:nvGrpSpPr>
            <p:cNvPr id="8" name="Google Shape;3806;p60"/>
            <p:cNvGrpSpPr/>
            <p:nvPr/>
          </p:nvGrpSpPr>
          <p:grpSpPr>
            <a:xfrm>
              <a:off x="6134131" y="2166056"/>
              <a:ext cx="2327700" cy="2093550"/>
              <a:chOff x="4345600" y="3234801"/>
              <a:chExt cx="2327700" cy="2093550"/>
            </a:xfrm>
          </p:grpSpPr>
          <p:sp>
            <p:nvSpPr>
              <p:cNvPr id="23" name="Google Shape;3807;p60"/>
              <p:cNvSpPr/>
              <p:nvPr/>
            </p:nvSpPr>
            <p:spPr>
              <a:xfrm>
                <a:off x="4345600" y="3548451"/>
                <a:ext cx="2327700" cy="1779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808;p60"/>
              <p:cNvSpPr/>
              <p:nvPr/>
            </p:nvSpPr>
            <p:spPr>
              <a:xfrm>
                <a:off x="4345600" y="3234801"/>
                <a:ext cx="2327700" cy="3138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3809;p60"/>
              <p:cNvGrpSpPr/>
              <p:nvPr/>
            </p:nvGrpSpPr>
            <p:grpSpPr>
              <a:xfrm>
                <a:off x="6402515" y="3278421"/>
                <a:ext cx="218042" cy="218042"/>
                <a:chOff x="3774450" y="3613625"/>
                <a:chExt cx="350100" cy="350100"/>
              </a:xfrm>
            </p:grpSpPr>
            <p:sp>
              <p:nvSpPr>
                <p:cNvPr id="26" name="Google Shape;3810;p60"/>
                <p:cNvSpPr/>
                <p:nvPr/>
              </p:nvSpPr>
              <p:spPr>
                <a:xfrm>
                  <a:off x="3805500" y="3644675"/>
                  <a:ext cx="288000" cy="2880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3811;p60"/>
                <p:cNvSpPr/>
                <p:nvPr/>
              </p:nvSpPr>
              <p:spPr>
                <a:xfrm>
                  <a:off x="3774450" y="3613625"/>
                  <a:ext cx="350100" cy="350100"/>
                </a:xfrm>
                <a:prstGeom prst="mathMultiply">
                  <a:avLst>
                    <a:gd name="adj1" fmla="val 0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812;p60"/>
            <p:cNvGrpSpPr/>
            <p:nvPr/>
          </p:nvGrpSpPr>
          <p:grpSpPr>
            <a:xfrm>
              <a:off x="6098853" y="2130778"/>
              <a:ext cx="2327700" cy="2093550"/>
              <a:chOff x="4345600" y="3234801"/>
              <a:chExt cx="2327700" cy="2093550"/>
            </a:xfrm>
          </p:grpSpPr>
          <p:sp>
            <p:nvSpPr>
              <p:cNvPr id="18" name="Google Shape;3813;p60"/>
              <p:cNvSpPr/>
              <p:nvPr/>
            </p:nvSpPr>
            <p:spPr>
              <a:xfrm>
                <a:off x="4345600" y="3548451"/>
                <a:ext cx="2327700" cy="1779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814;p60"/>
              <p:cNvSpPr/>
              <p:nvPr/>
            </p:nvSpPr>
            <p:spPr>
              <a:xfrm>
                <a:off x="4345600" y="3234801"/>
                <a:ext cx="2327700" cy="3138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" name="Google Shape;3815;p60"/>
              <p:cNvGrpSpPr/>
              <p:nvPr/>
            </p:nvGrpSpPr>
            <p:grpSpPr>
              <a:xfrm>
                <a:off x="6402515" y="3278421"/>
                <a:ext cx="218042" cy="218042"/>
                <a:chOff x="3774450" y="3613625"/>
                <a:chExt cx="350100" cy="350100"/>
              </a:xfrm>
            </p:grpSpPr>
            <p:sp>
              <p:nvSpPr>
                <p:cNvPr id="21" name="Google Shape;3816;p60"/>
                <p:cNvSpPr/>
                <p:nvPr/>
              </p:nvSpPr>
              <p:spPr>
                <a:xfrm>
                  <a:off x="3805500" y="3644675"/>
                  <a:ext cx="288000" cy="2880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817;p60"/>
                <p:cNvSpPr/>
                <p:nvPr/>
              </p:nvSpPr>
              <p:spPr>
                <a:xfrm>
                  <a:off x="3774450" y="3613625"/>
                  <a:ext cx="350100" cy="350100"/>
                </a:xfrm>
                <a:prstGeom prst="mathMultiply">
                  <a:avLst>
                    <a:gd name="adj1" fmla="val 0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818;p60"/>
            <p:cNvGrpSpPr/>
            <p:nvPr/>
          </p:nvGrpSpPr>
          <p:grpSpPr>
            <a:xfrm>
              <a:off x="6063575" y="2095500"/>
              <a:ext cx="2327700" cy="2093550"/>
              <a:chOff x="4345600" y="3234801"/>
              <a:chExt cx="2327700" cy="2093550"/>
            </a:xfrm>
          </p:grpSpPr>
          <p:sp>
            <p:nvSpPr>
              <p:cNvPr id="11" name="Google Shape;3819;p60"/>
              <p:cNvSpPr/>
              <p:nvPr/>
            </p:nvSpPr>
            <p:spPr>
              <a:xfrm>
                <a:off x="4345600" y="3548451"/>
                <a:ext cx="2327700" cy="1779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400" dirty="0" smtClean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Клавиатура выполнена с помощью</a:t>
                </a:r>
                <a:r>
                  <a:rPr lang="en-US" sz="2400" dirty="0" smtClean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n-US" sz="2400" dirty="0" err="1" smtClean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GridView</a:t>
                </a:r>
                <a:r>
                  <a:rPr lang="ru-RU" sz="2400" dirty="0" smtClean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, заполнение происходит с помощью адаптера </a:t>
                </a:r>
                <a:r>
                  <a:rPr lang="en-US" sz="2400" dirty="0" err="1" smtClean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Bukva</a:t>
                </a:r>
                <a:r>
                  <a:rPr lang="ru-RU" sz="2400" dirty="0" smtClean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  </a:t>
                </a:r>
                <a:endParaRPr sz="2400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4" name="Google Shape;3820;p60"/>
              <p:cNvSpPr/>
              <p:nvPr/>
            </p:nvSpPr>
            <p:spPr>
              <a:xfrm>
                <a:off x="4345600" y="3234801"/>
                <a:ext cx="2327700" cy="3138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" name="Google Shape;3821;p60"/>
              <p:cNvGrpSpPr/>
              <p:nvPr/>
            </p:nvGrpSpPr>
            <p:grpSpPr>
              <a:xfrm>
                <a:off x="6402515" y="3278421"/>
                <a:ext cx="218042" cy="218042"/>
                <a:chOff x="3774450" y="3613625"/>
                <a:chExt cx="350100" cy="350100"/>
              </a:xfrm>
            </p:grpSpPr>
            <p:sp>
              <p:nvSpPr>
                <p:cNvPr id="16" name="Google Shape;3822;p60"/>
                <p:cNvSpPr/>
                <p:nvPr/>
              </p:nvSpPr>
              <p:spPr>
                <a:xfrm>
                  <a:off x="3805500" y="3644675"/>
                  <a:ext cx="288000" cy="2880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823;p60"/>
                <p:cNvSpPr/>
                <p:nvPr/>
              </p:nvSpPr>
              <p:spPr>
                <a:xfrm>
                  <a:off x="3774450" y="3613625"/>
                  <a:ext cx="350100" cy="350100"/>
                </a:xfrm>
                <a:prstGeom prst="mathMultiply">
                  <a:avLst>
                    <a:gd name="adj1" fmla="val 0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33" b="16000"/>
          <a:stretch/>
        </p:blipFill>
        <p:spPr>
          <a:xfrm rot="20882404">
            <a:off x="6698171" y="2913523"/>
            <a:ext cx="4425061" cy="2929478"/>
          </a:xfrm>
          <a:prstGeom prst="rect">
            <a:avLst/>
          </a:prstGeom>
        </p:spPr>
      </p:pic>
      <p:sp>
        <p:nvSpPr>
          <p:cNvPr id="47" name="Google Shape;6133;p67"/>
          <p:cNvSpPr/>
          <p:nvPr/>
        </p:nvSpPr>
        <p:spPr>
          <a:xfrm>
            <a:off x="10307020" y="2145069"/>
            <a:ext cx="476958" cy="683503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0070C0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668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0"/>
            <a:ext cx="12192000" cy="6858000"/>
          </a:xfrm>
          <a:prstGeom prst="rect">
            <a:avLst/>
          </a:prstGeom>
        </p:spPr>
      </p:pic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085" y="426639"/>
            <a:ext cx="2309830" cy="69067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Реализация</a:t>
            </a:r>
            <a:endParaRPr lang="ru-RU" dirty="0"/>
          </a:p>
        </p:txBody>
      </p:sp>
      <p:sp>
        <p:nvSpPr>
          <p:cNvPr id="28" name="Google Shape;3802;p60"/>
          <p:cNvSpPr/>
          <p:nvPr/>
        </p:nvSpPr>
        <p:spPr>
          <a:xfrm>
            <a:off x="6598558" y="1418844"/>
            <a:ext cx="3688442" cy="4268724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28575" cap="flat" cmpd="sng">
            <a:solidFill>
              <a:schemeClr val="bg2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В приложении есть всплывающие окошки</a:t>
            </a:r>
            <a:endParaRPr sz="28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6" t="35733" r="6543" b="37734"/>
          <a:stretch/>
        </p:blipFill>
        <p:spPr>
          <a:xfrm rot="20763035">
            <a:off x="1624861" y="1595492"/>
            <a:ext cx="2981195" cy="1977526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47" name="Google Shape;6133;p67"/>
          <p:cNvSpPr/>
          <p:nvPr/>
        </p:nvSpPr>
        <p:spPr>
          <a:xfrm>
            <a:off x="3721258" y="1265320"/>
            <a:ext cx="476958" cy="683503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0070C0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4" t="35733" r="6544" b="37600"/>
          <a:stretch/>
        </p:blipFill>
        <p:spPr>
          <a:xfrm rot="1532020">
            <a:off x="3490763" y="4040898"/>
            <a:ext cx="2734056" cy="182880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31" name="Google Shape;6133;p67"/>
          <p:cNvSpPr/>
          <p:nvPr/>
        </p:nvSpPr>
        <p:spPr>
          <a:xfrm>
            <a:off x="3828690" y="3079545"/>
            <a:ext cx="476958" cy="683503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0070C0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1660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0"/>
            <a:ext cx="12192000" cy="6858000"/>
          </a:xfrm>
          <a:prstGeom prst="rect">
            <a:avLst/>
          </a:prstGeom>
        </p:spPr>
      </p:pic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25" y="426639"/>
            <a:ext cx="2584150" cy="69067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Актуальность</a:t>
            </a:r>
            <a:endParaRPr lang="ru-RU" dirty="0"/>
          </a:p>
        </p:txBody>
      </p:sp>
      <p:grpSp>
        <p:nvGrpSpPr>
          <p:cNvPr id="7" name="Google Shape;1743;p38"/>
          <p:cNvGrpSpPr/>
          <p:nvPr/>
        </p:nvGrpSpPr>
        <p:grpSpPr>
          <a:xfrm>
            <a:off x="1939258" y="1543954"/>
            <a:ext cx="4507262" cy="2479405"/>
            <a:chOff x="3114900" y="3234801"/>
            <a:chExt cx="3558000" cy="1733850"/>
          </a:xfrm>
        </p:grpSpPr>
        <p:sp>
          <p:nvSpPr>
            <p:cNvPr id="8" name="Google Shape;1744;p38"/>
            <p:cNvSpPr/>
            <p:nvPr/>
          </p:nvSpPr>
          <p:spPr>
            <a:xfrm>
              <a:off x="3114900" y="3548450"/>
              <a:ext cx="3558000" cy="142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45;p38"/>
            <p:cNvSpPr/>
            <p:nvPr/>
          </p:nvSpPr>
          <p:spPr>
            <a:xfrm>
              <a:off x="3114900" y="3234801"/>
              <a:ext cx="3558000" cy="313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1746;p38"/>
            <p:cNvGrpSpPr/>
            <p:nvPr/>
          </p:nvGrpSpPr>
          <p:grpSpPr>
            <a:xfrm>
              <a:off x="6402515" y="3278421"/>
              <a:ext cx="218042" cy="218042"/>
              <a:chOff x="3774450" y="3613625"/>
              <a:chExt cx="350100" cy="350100"/>
            </a:xfrm>
          </p:grpSpPr>
          <p:sp>
            <p:nvSpPr>
              <p:cNvPr id="11" name="Google Shape;1747;p38"/>
              <p:cNvSpPr/>
              <p:nvPr/>
            </p:nvSpPr>
            <p:spPr>
              <a:xfrm>
                <a:off x="3805500" y="3644675"/>
                <a:ext cx="288000" cy="288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748;p38"/>
              <p:cNvSpPr/>
              <p:nvPr/>
            </p:nvSpPr>
            <p:spPr>
              <a:xfrm>
                <a:off x="3774450" y="3613625"/>
                <a:ext cx="350100" cy="350100"/>
              </a:xfrm>
              <a:prstGeom prst="mathMultiply">
                <a:avLst>
                  <a:gd name="adj1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" name="Google Shape;1752;p38"/>
          <p:cNvGrpSpPr/>
          <p:nvPr/>
        </p:nvGrpSpPr>
        <p:grpSpPr>
          <a:xfrm>
            <a:off x="4788948" y="3328995"/>
            <a:ext cx="4530312" cy="2758859"/>
            <a:chOff x="3114900" y="3234801"/>
            <a:chExt cx="3558000" cy="1733850"/>
          </a:xfrm>
        </p:grpSpPr>
        <p:sp>
          <p:nvSpPr>
            <p:cNvPr id="16" name="Google Shape;1753;p38"/>
            <p:cNvSpPr/>
            <p:nvPr/>
          </p:nvSpPr>
          <p:spPr>
            <a:xfrm>
              <a:off x="3114900" y="3548450"/>
              <a:ext cx="3558000" cy="142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5F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54;p38"/>
            <p:cNvSpPr/>
            <p:nvPr/>
          </p:nvSpPr>
          <p:spPr>
            <a:xfrm>
              <a:off x="3114900" y="3234801"/>
              <a:ext cx="3558000" cy="313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755;p38"/>
            <p:cNvGrpSpPr/>
            <p:nvPr/>
          </p:nvGrpSpPr>
          <p:grpSpPr>
            <a:xfrm>
              <a:off x="6402515" y="3278421"/>
              <a:ext cx="218042" cy="218042"/>
              <a:chOff x="3774450" y="3613625"/>
              <a:chExt cx="350100" cy="350100"/>
            </a:xfrm>
          </p:grpSpPr>
          <p:sp>
            <p:nvSpPr>
              <p:cNvPr id="19" name="Google Shape;1756;p38"/>
              <p:cNvSpPr/>
              <p:nvPr/>
            </p:nvSpPr>
            <p:spPr>
              <a:xfrm>
                <a:off x="3805500" y="3644675"/>
                <a:ext cx="288000" cy="288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757;p38"/>
              <p:cNvSpPr/>
              <p:nvPr/>
            </p:nvSpPr>
            <p:spPr>
              <a:xfrm>
                <a:off x="3774450" y="3613625"/>
                <a:ext cx="350100" cy="350100"/>
              </a:xfrm>
              <a:prstGeom prst="mathMultiply">
                <a:avLst>
                  <a:gd name="adj1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1939258" y="2259623"/>
            <a:ext cx="4876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Помощь в обучении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Развитие познавательного интереса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40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03925" y="4312424"/>
            <a:ext cx="4876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Повешение грамотности и уровня словарного запаса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Знакомый сюжет</a:t>
            </a:r>
            <a:endParaRPr lang="ru-RU" sz="2400" dirty="0">
              <a:solidFill>
                <a:sysClr val="windowText" lastClr="0000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112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0"/>
            <a:ext cx="12192000" cy="6858000"/>
          </a:xfrm>
          <a:prstGeom prst="rect">
            <a:avLst/>
          </a:prstGeom>
        </p:spPr>
      </p:pic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284" y="384976"/>
            <a:ext cx="4801303" cy="69067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Пути развития и доработки</a:t>
            </a:r>
            <a:endParaRPr lang="ru-RU" dirty="0"/>
          </a:p>
        </p:txBody>
      </p:sp>
      <p:grpSp>
        <p:nvGrpSpPr>
          <p:cNvPr id="7" name="Google Shape;2197;p48"/>
          <p:cNvGrpSpPr/>
          <p:nvPr/>
        </p:nvGrpSpPr>
        <p:grpSpPr>
          <a:xfrm>
            <a:off x="2590190" y="2328529"/>
            <a:ext cx="1455792" cy="1411267"/>
            <a:chOff x="1362425" y="2737300"/>
            <a:chExt cx="695574" cy="695574"/>
          </a:xfrm>
        </p:grpSpPr>
        <p:sp>
          <p:nvSpPr>
            <p:cNvPr id="8" name="Google Shape;2198;p48"/>
            <p:cNvSpPr/>
            <p:nvPr/>
          </p:nvSpPr>
          <p:spPr>
            <a:xfrm>
              <a:off x="1394999" y="2769874"/>
              <a:ext cx="663000" cy="663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99;p48"/>
            <p:cNvSpPr/>
            <p:nvPr/>
          </p:nvSpPr>
          <p:spPr>
            <a:xfrm>
              <a:off x="1362425" y="2737300"/>
              <a:ext cx="663000" cy="663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94769" y="3912512"/>
            <a:ext cx="26685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Улучшить клиент-серверное</a:t>
            </a:r>
          </a:p>
          <a:p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взаимодействие</a:t>
            </a:r>
            <a:endParaRPr lang="ru-RU" sz="24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11" name="Google Shape;2197;p48"/>
          <p:cNvGrpSpPr/>
          <p:nvPr/>
        </p:nvGrpSpPr>
        <p:grpSpPr>
          <a:xfrm>
            <a:off x="5686898" y="2315451"/>
            <a:ext cx="1455792" cy="1411267"/>
            <a:chOff x="1362425" y="2737300"/>
            <a:chExt cx="695574" cy="695574"/>
          </a:xfrm>
        </p:grpSpPr>
        <p:sp>
          <p:nvSpPr>
            <p:cNvPr id="14" name="Google Shape;2198;p48"/>
            <p:cNvSpPr/>
            <p:nvPr/>
          </p:nvSpPr>
          <p:spPr>
            <a:xfrm>
              <a:off x="1394999" y="2769874"/>
              <a:ext cx="663000" cy="663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99;p48"/>
            <p:cNvSpPr/>
            <p:nvPr/>
          </p:nvSpPr>
          <p:spPr>
            <a:xfrm>
              <a:off x="1362425" y="2737300"/>
              <a:ext cx="663000" cy="663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480667" y="3917575"/>
            <a:ext cx="2052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Добавление уровней сложности</a:t>
            </a:r>
            <a:endParaRPr lang="ru-RU" sz="24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17" name="Google Shape;2197;p48"/>
          <p:cNvGrpSpPr/>
          <p:nvPr/>
        </p:nvGrpSpPr>
        <p:grpSpPr>
          <a:xfrm>
            <a:off x="8873560" y="2315451"/>
            <a:ext cx="1455792" cy="1411267"/>
            <a:chOff x="1362425" y="2737300"/>
            <a:chExt cx="695574" cy="695574"/>
          </a:xfrm>
        </p:grpSpPr>
        <p:sp>
          <p:nvSpPr>
            <p:cNvPr id="18" name="Google Shape;2198;p48"/>
            <p:cNvSpPr/>
            <p:nvPr/>
          </p:nvSpPr>
          <p:spPr>
            <a:xfrm>
              <a:off x="1394999" y="2769874"/>
              <a:ext cx="663000" cy="663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99;p48"/>
            <p:cNvSpPr/>
            <p:nvPr/>
          </p:nvSpPr>
          <p:spPr>
            <a:xfrm>
              <a:off x="1362425" y="2737300"/>
              <a:ext cx="663000" cy="663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627977" y="3912512"/>
            <a:ext cx="2227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Возможность играть онлайн</a:t>
            </a:r>
            <a:endParaRPr lang="ru-RU" sz="24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21" name="Google Shape;9478;p73"/>
          <p:cNvGrpSpPr/>
          <p:nvPr/>
        </p:nvGrpSpPr>
        <p:grpSpPr>
          <a:xfrm>
            <a:off x="2731861" y="2481856"/>
            <a:ext cx="1071269" cy="1004761"/>
            <a:chOff x="2567509" y="2002219"/>
            <a:chExt cx="432179" cy="332172"/>
          </a:xfrm>
        </p:grpSpPr>
        <p:sp>
          <p:nvSpPr>
            <p:cNvPr id="22" name="Google Shape;9479;p73"/>
            <p:cNvSpPr/>
            <p:nvPr/>
          </p:nvSpPr>
          <p:spPr>
            <a:xfrm>
              <a:off x="2608271" y="2008503"/>
              <a:ext cx="350419" cy="242139"/>
            </a:xfrm>
            <a:custGeom>
              <a:avLst/>
              <a:gdLst/>
              <a:ahLst/>
              <a:cxnLst/>
              <a:rect l="l" t="t" r="r" b="b"/>
              <a:pathLst>
                <a:path w="13385" h="9249" extrusionOk="0">
                  <a:moveTo>
                    <a:pt x="231" y="1"/>
                  </a:moveTo>
                  <a:cubicBezTo>
                    <a:pt x="101" y="1"/>
                    <a:pt x="0" y="102"/>
                    <a:pt x="0" y="226"/>
                  </a:cubicBezTo>
                  <a:lnTo>
                    <a:pt x="0" y="9248"/>
                  </a:lnTo>
                  <a:lnTo>
                    <a:pt x="13384" y="9248"/>
                  </a:lnTo>
                  <a:lnTo>
                    <a:pt x="13384" y="226"/>
                  </a:lnTo>
                  <a:cubicBezTo>
                    <a:pt x="13384" y="102"/>
                    <a:pt x="13283" y="1"/>
                    <a:pt x="13158" y="1"/>
                  </a:cubicBez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480;p73"/>
            <p:cNvSpPr/>
            <p:nvPr/>
          </p:nvSpPr>
          <p:spPr>
            <a:xfrm>
              <a:off x="2608271" y="2008503"/>
              <a:ext cx="350419" cy="242008"/>
            </a:xfrm>
            <a:custGeom>
              <a:avLst/>
              <a:gdLst/>
              <a:ahLst/>
              <a:cxnLst/>
              <a:rect l="l" t="t" r="r" b="b"/>
              <a:pathLst>
                <a:path w="13385" h="9244" extrusionOk="0">
                  <a:moveTo>
                    <a:pt x="11477" y="1"/>
                  </a:moveTo>
                  <a:cubicBezTo>
                    <a:pt x="11602" y="1"/>
                    <a:pt x="11703" y="102"/>
                    <a:pt x="11703" y="226"/>
                  </a:cubicBezTo>
                  <a:lnTo>
                    <a:pt x="11703" y="7918"/>
                  </a:lnTo>
                  <a:cubicBezTo>
                    <a:pt x="11703" y="8062"/>
                    <a:pt x="11583" y="8182"/>
                    <a:pt x="11434" y="8182"/>
                  </a:cubicBezTo>
                  <a:lnTo>
                    <a:pt x="0" y="8182"/>
                  </a:lnTo>
                  <a:lnTo>
                    <a:pt x="0" y="9244"/>
                  </a:lnTo>
                  <a:lnTo>
                    <a:pt x="13384" y="9244"/>
                  </a:lnTo>
                  <a:lnTo>
                    <a:pt x="13384" y="226"/>
                  </a:lnTo>
                  <a:cubicBezTo>
                    <a:pt x="13384" y="102"/>
                    <a:pt x="13283" y="1"/>
                    <a:pt x="13158" y="1"/>
                  </a:cubicBezTo>
                  <a:close/>
                </a:path>
              </a:pathLst>
            </a:custGeom>
            <a:solidFill>
              <a:srgbClr val="DC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481;p73"/>
            <p:cNvSpPr/>
            <p:nvPr/>
          </p:nvSpPr>
          <p:spPr>
            <a:xfrm>
              <a:off x="2634425" y="2034656"/>
              <a:ext cx="298085" cy="174856"/>
            </a:xfrm>
            <a:custGeom>
              <a:avLst/>
              <a:gdLst/>
              <a:ahLst/>
              <a:cxnLst/>
              <a:rect l="l" t="t" r="r" b="b"/>
              <a:pathLst>
                <a:path w="11386" h="6679" extrusionOk="0">
                  <a:moveTo>
                    <a:pt x="140" y="1"/>
                  </a:moveTo>
                  <a:cubicBezTo>
                    <a:pt x="63" y="1"/>
                    <a:pt x="0" y="63"/>
                    <a:pt x="0" y="140"/>
                  </a:cubicBezTo>
                  <a:lnTo>
                    <a:pt x="0" y="6539"/>
                  </a:lnTo>
                  <a:cubicBezTo>
                    <a:pt x="0" y="6616"/>
                    <a:pt x="63" y="6679"/>
                    <a:pt x="140" y="6679"/>
                  </a:cubicBezTo>
                  <a:lnTo>
                    <a:pt x="11251" y="6679"/>
                  </a:lnTo>
                  <a:cubicBezTo>
                    <a:pt x="11323" y="6679"/>
                    <a:pt x="11386" y="6616"/>
                    <a:pt x="11386" y="6539"/>
                  </a:cubicBezTo>
                  <a:lnTo>
                    <a:pt x="11386" y="140"/>
                  </a:lnTo>
                  <a:cubicBezTo>
                    <a:pt x="11386" y="63"/>
                    <a:pt x="11323" y="1"/>
                    <a:pt x="11251" y="1"/>
                  </a:cubicBezTo>
                  <a:close/>
                </a:path>
              </a:pathLst>
            </a:custGeom>
            <a:solidFill>
              <a:srgbClr val="CBD3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482;p73"/>
            <p:cNvSpPr/>
            <p:nvPr/>
          </p:nvSpPr>
          <p:spPr>
            <a:xfrm>
              <a:off x="2634425" y="2034656"/>
              <a:ext cx="298085" cy="174856"/>
            </a:xfrm>
            <a:custGeom>
              <a:avLst/>
              <a:gdLst/>
              <a:ahLst/>
              <a:cxnLst/>
              <a:rect l="l" t="t" r="r" b="b"/>
              <a:pathLst>
                <a:path w="11386" h="6679" extrusionOk="0">
                  <a:moveTo>
                    <a:pt x="10704" y="1"/>
                  </a:moveTo>
                  <a:lnTo>
                    <a:pt x="10704" y="5895"/>
                  </a:lnTo>
                  <a:cubicBezTo>
                    <a:pt x="10704" y="5972"/>
                    <a:pt x="10641" y="6035"/>
                    <a:pt x="10564" y="6035"/>
                  </a:cubicBezTo>
                  <a:lnTo>
                    <a:pt x="0" y="6035"/>
                  </a:lnTo>
                  <a:lnTo>
                    <a:pt x="0" y="6539"/>
                  </a:lnTo>
                  <a:cubicBezTo>
                    <a:pt x="0" y="6616"/>
                    <a:pt x="63" y="6679"/>
                    <a:pt x="140" y="6679"/>
                  </a:cubicBezTo>
                  <a:lnTo>
                    <a:pt x="11247" y="6679"/>
                  </a:lnTo>
                  <a:cubicBezTo>
                    <a:pt x="11323" y="6679"/>
                    <a:pt x="11386" y="6616"/>
                    <a:pt x="11386" y="6539"/>
                  </a:cubicBezTo>
                  <a:lnTo>
                    <a:pt x="11386" y="140"/>
                  </a:lnTo>
                  <a:cubicBezTo>
                    <a:pt x="11386" y="63"/>
                    <a:pt x="11323" y="1"/>
                    <a:pt x="11247" y="1"/>
                  </a:cubicBezTo>
                  <a:close/>
                </a:path>
              </a:pathLst>
            </a:custGeom>
            <a:solidFill>
              <a:srgbClr val="BD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483;p73"/>
            <p:cNvSpPr/>
            <p:nvPr/>
          </p:nvSpPr>
          <p:spPr>
            <a:xfrm>
              <a:off x="2573792" y="2303813"/>
              <a:ext cx="419351" cy="24295"/>
            </a:xfrm>
            <a:custGeom>
              <a:avLst/>
              <a:gdLst/>
              <a:ahLst/>
              <a:cxnLst/>
              <a:rect l="l" t="t" r="r" b="b"/>
              <a:pathLst>
                <a:path w="16018" h="928" extrusionOk="0">
                  <a:moveTo>
                    <a:pt x="1" y="1"/>
                  </a:moveTo>
                  <a:lnTo>
                    <a:pt x="1" y="611"/>
                  </a:lnTo>
                  <a:cubicBezTo>
                    <a:pt x="1" y="784"/>
                    <a:pt x="140" y="928"/>
                    <a:pt x="313" y="928"/>
                  </a:cubicBezTo>
                  <a:lnTo>
                    <a:pt x="15705" y="928"/>
                  </a:lnTo>
                  <a:cubicBezTo>
                    <a:pt x="15878" y="928"/>
                    <a:pt x="16017" y="784"/>
                    <a:pt x="16017" y="611"/>
                  </a:cubicBezTo>
                  <a:lnTo>
                    <a:pt x="16017" y="1"/>
                  </a:lnTo>
                  <a:close/>
                </a:path>
              </a:pathLst>
            </a:custGeom>
            <a:solidFill>
              <a:srgbClr val="B4C0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84;p73"/>
            <p:cNvSpPr/>
            <p:nvPr/>
          </p:nvSpPr>
          <p:spPr>
            <a:xfrm>
              <a:off x="2573792" y="2235640"/>
              <a:ext cx="419482" cy="68199"/>
            </a:xfrm>
            <a:custGeom>
              <a:avLst/>
              <a:gdLst/>
              <a:ahLst/>
              <a:cxnLst/>
              <a:rect l="l" t="t" r="r" b="b"/>
              <a:pathLst>
                <a:path w="16023" h="2605" extrusionOk="0">
                  <a:moveTo>
                    <a:pt x="1317" y="1"/>
                  </a:moveTo>
                  <a:lnTo>
                    <a:pt x="1" y="2605"/>
                  </a:lnTo>
                  <a:lnTo>
                    <a:pt x="16022" y="2605"/>
                  </a:lnTo>
                  <a:lnTo>
                    <a:pt x="14701" y="1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85;p73"/>
            <p:cNvSpPr/>
            <p:nvPr/>
          </p:nvSpPr>
          <p:spPr>
            <a:xfrm>
              <a:off x="2573792" y="2235771"/>
              <a:ext cx="419482" cy="68068"/>
            </a:xfrm>
            <a:custGeom>
              <a:avLst/>
              <a:gdLst/>
              <a:ahLst/>
              <a:cxnLst/>
              <a:rect l="l" t="t" r="r" b="b"/>
              <a:pathLst>
                <a:path w="16023" h="2600" extrusionOk="0">
                  <a:moveTo>
                    <a:pt x="12808" y="1"/>
                  </a:moveTo>
                  <a:lnTo>
                    <a:pt x="13678" y="1706"/>
                  </a:lnTo>
                  <a:cubicBezTo>
                    <a:pt x="13774" y="1898"/>
                    <a:pt x="13635" y="2124"/>
                    <a:pt x="13419" y="2124"/>
                  </a:cubicBezTo>
                  <a:lnTo>
                    <a:pt x="241" y="2124"/>
                  </a:lnTo>
                  <a:lnTo>
                    <a:pt x="1" y="2600"/>
                  </a:lnTo>
                  <a:lnTo>
                    <a:pt x="16022" y="2600"/>
                  </a:lnTo>
                  <a:lnTo>
                    <a:pt x="14701" y="1"/>
                  </a:lnTo>
                  <a:close/>
                </a:path>
              </a:pathLst>
            </a:custGeom>
            <a:solidFill>
              <a:srgbClr val="C2CB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86;p73"/>
            <p:cNvSpPr/>
            <p:nvPr/>
          </p:nvSpPr>
          <p:spPr>
            <a:xfrm>
              <a:off x="2727992" y="2269727"/>
              <a:ext cx="111082" cy="34113"/>
            </a:xfrm>
            <a:custGeom>
              <a:avLst/>
              <a:gdLst/>
              <a:ahLst/>
              <a:cxnLst/>
              <a:rect l="l" t="t" r="r" b="b"/>
              <a:pathLst>
                <a:path w="4243" h="1303" extrusionOk="0">
                  <a:moveTo>
                    <a:pt x="519" y="1"/>
                  </a:moveTo>
                  <a:cubicBezTo>
                    <a:pt x="423" y="1"/>
                    <a:pt x="342" y="63"/>
                    <a:pt x="313" y="159"/>
                  </a:cubicBezTo>
                  <a:lnTo>
                    <a:pt x="1" y="1303"/>
                  </a:lnTo>
                  <a:lnTo>
                    <a:pt x="4243" y="1303"/>
                  </a:lnTo>
                  <a:lnTo>
                    <a:pt x="3925" y="159"/>
                  </a:lnTo>
                  <a:cubicBezTo>
                    <a:pt x="3901" y="63"/>
                    <a:pt x="3815" y="1"/>
                    <a:pt x="3719" y="1"/>
                  </a:cubicBez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87;p73"/>
            <p:cNvSpPr/>
            <p:nvPr/>
          </p:nvSpPr>
          <p:spPr>
            <a:xfrm>
              <a:off x="2727992" y="2291351"/>
              <a:ext cx="111082" cy="12488"/>
            </a:xfrm>
            <a:custGeom>
              <a:avLst/>
              <a:gdLst/>
              <a:ahLst/>
              <a:cxnLst/>
              <a:rect l="l" t="t" r="r" b="b"/>
              <a:pathLst>
                <a:path w="4243" h="477" extrusionOk="0">
                  <a:moveTo>
                    <a:pt x="130" y="1"/>
                  </a:moveTo>
                  <a:lnTo>
                    <a:pt x="1" y="477"/>
                  </a:lnTo>
                  <a:lnTo>
                    <a:pt x="4243" y="477"/>
                  </a:lnTo>
                  <a:lnTo>
                    <a:pt x="4108" y="1"/>
                  </a:lnTo>
                  <a:close/>
                </a:path>
              </a:pathLst>
            </a:custGeom>
            <a:solidFill>
              <a:srgbClr val="DC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88;p73"/>
            <p:cNvSpPr/>
            <p:nvPr/>
          </p:nvSpPr>
          <p:spPr>
            <a:xfrm>
              <a:off x="2567509" y="2002219"/>
              <a:ext cx="432179" cy="332172"/>
            </a:xfrm>
            <a:custGeom>
              <a:avLst/>
              <a:gdLst/>
              <a:ahLst/>
              <a:cxnLst/>
              <a:rect l="l" t="t" r="r" b="b"/>
              <a:pathLst>
                <a:path w="16508" h="12688" extrusionOk="0">
                  <a:moveTo>
                    <a:pt x="14701" y="486"/>
                  </a:moveTo>
                  <a:lnTo>
                    <a:pt x="14701" y="8677"/>
                  </a:lnTo>
                  <a:lnTo>
                    <a:pt x="1802" y="8677"/>
                  </a:lnTo>
                  <a:lnTo>
                    <a:pt x="1802" y="486"/>
                  </a:lnTo>
                  <a:close/>
                  <a:moveTo>
                    <a:pt x="14792" y="9162"/>
                  </a:moveTo>
                  <a:lnTo>
                    <a:pt x="15868" y="11276"/>
                  </a:lnTo>
                  <a:lnTo>
                    <a:pt x="10555" y="11276"/>
                  </a:lnTo>
                  <a:lnTo>
                    <a:pt x="10286" y="10310"/>
                  </a:lnTo>
                  <a:cubicBezTo>
                    <a:pt x="10233" y="10113"/>
                    <a:pt x="10055" y="9978"/>
                    <a:pt x="9849" y="9978"/>
                  </a:cubicBezTo>
                  <a:lnTo>
                    <a:pt x="6649" y="9978"/>
                  </a:lnTo>
                  <a:cubicBezTo>
                    <a:pt x="6443" y="9978"/>
                    <a:pt x="6265" y="10113"/>
                    <a:pt x="6212" y="10310"/>
                  </a:cubicBezTo>
                  <a:lnTo>
                    <a:pt x="5943" y="11276"/>
                  </a:lnTo>
                  <a:lnTo>
                    <a:pt x="635" y="11276"/>
                  </a:lnTo>
                  <a:lnTo>
                    <a:pt x="1706" y="9162"/>
                  </a:lnTo>
                  <a:close/>
                  <a:moveTo>
                    <a:pt x="9830" y="10459"/>
                  </a:moveTo>
                  <a:lnTo>
                    <a:pt x="10055" y="11280"/>
                  </a:lnTo>
                  <a:lnTo>
                    <a:pt x="6448" y="11280"/>
                  </a:lnTo>
                  <a:lnTo>
                    <a:pt x="6673" y="10459"/>
                  </a:lnTo>
                  <a:close/>
                  <a:moveTo>
                    <a:pt x="16017" y="11761"/>
                  </a:moveTo>
                  <a:lnTo>
                    <a:pt x="16017" y="12135"/>
                  </a:lnTo>
                  <a:cubicBezTo>
                    <a:pt x="16017" y="12174"/>
                    <a:pt x="15988" y="12203"/>
                    <a:pt x="15945" y="12208"/>
                  </a:cubicBezTo>
                  <a:lnTo>
                    <a:pt x="553" y="12208"/>
                  </a:lnTo>
                  <a:cubicBezTo>
                    <a:pt x="515" y="12203"/>
                    <a:pt x="481" y="12174"/>
                    <a:pt x="481" y="12135"/>
                  </a:cubicBezTo>
                  <a:lnTo>
                    <a:pt x="481" y="11761"/>
                  </a:lnTo>
                  <a:close/>
                  <a:moveTo>
                    <a:pt x="1783" y="0"/>
                  </a:moveTo>
                  <a:cubicBezTo>
                    <a:pt x="1523" y="0"/>
                    <a:pt x="1317" y="212"/>
                    <a:pt x="1317" y="466"/>
                  </a:cubicBezTo>
                  <a:lnTo>
                    <a:pt x="1317" y="8859"/>
                  </a:lnTo>
                  <a:lnTo>
                    <a:pt x="25" y="11410"/>
                  </a:lnTo>
                  <a:lnTo>
                    <a:pt x="25" y="11415"/>
                  </a:lnTo>
                  <a:cubicBezTo>
                    <a:pt x="20" y="11420"/>
                    <a:pt x="15" y="11429"/>
                    <a:pt x="15" y="11434"/>
                  </a:cubicBezTo>
                  <a:lnTo>
                    <a:pt x="15" y="11444"/>
                  </a:lnTo>
                  <a:cubicBezTo>
                    <a:pt x="10" y="11448"/>
                    <a:pt x="10" y="11458"/>
                    <a:pt x="5" y="11468"/>
                  </a:cubicBezTo>
                  <a:cubicBezTo>
                    <a:pt x="5" y="11477"/>
                    <a:pt x="1" y="11487"/>
                    <a:pt x="1" y="11497"/>
                  </a:cubicBezTo>
                  <a:lnTo>
                    <a:pt x="1" y="11501"/>
                  </a:lnTo>
                  <a:lnTo>
                    <a:pt x="1" y="11516"/>
                  </a:lnTo>
                  <a:lnTo>
                    <a:pt x="1" y="12131"/>
                  </a:lnTo>
                  <a:cubicBezTo>
                    <a:pt x="1" y="12438"/>
                    <a:pt x="250" y="12688"/>
                    <a:pt x="558" y="12688"/>
                  </a:cubicBezTo>
                  <a:lnTo>
                    <a:pt x="15950" y="12688"/>
                  </a:lnTo>
                  <a:cubicBezTo>
                    <a:pt x="16257" y="12688"/>
                    <a:pt x="16507" y="12438"/>
                    <a:pt x="16507" y="12131"/>
                  </a:cubicBezTo>
                  <a:lnTo>
                    <a:pt x="16507" y="11521"/>
                  </a:lnTo>
                  <a:cubicBezTo>
                    <a:pt x="16503" y="11516"/>
                    <a:pt x="16503" y="11511"/>
                    <a:pt x="16503" y="11501"/>
                  </a:cubicBezTo>
                  <a:lnTo>
                    <a:pt x="16503" y="11497"/>
                  </a:lnTo>
                  <a:cubicBezTo>
                    <a:pt x="16498" y="11487"/>
                    <a:pt x="16498" y="11477"/>
                    <a:pt x="16498" y="11468"/>
                  </a:cubicBezTo>
                  <a:cubicBezTo>
                    <a:pt x="16493" y="11458"/>
                    <a:pt x="16493" y="11448"/>
                    <a:pt x="16488" y="11439"/>
                  </a:cubicBezTo>
                  <a:lnTo>
                    <a:pt x="16488" y="11434"/>
                  </a:lnTo>
                  <a:cubicBezTo>
                    <a:pt x="16488" y="11429"/>
                    <a:pt x="16483" y="11420"/>
                    <a:pt x="16478" y="11415"/>
                  </a:cubicBezTo>
                  <a:lnTo>
                    <a:pt x="16478" y="11410"/>
                  </a:lnTo>
                  <a:lnTo>
                    <a:pt x="15181" y="8859"/>
                  </a:lnTo>
                  <a:lnTo>
                    <a:pt x="15181" y="466"/>
                  </a:lnTo>
                  <a:cubicBezTo>
                    <a:pt x="15181" y="212"/>
                    <a:pt x="14975" y="0"/>
                    <a:pt x="1471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89;p73"/>
            <p:cNvSpPr/>
            <p:nvPr/>
          </p:nvSpPr>
          <p:spPr>
            <a:xfrm>
              <a:off x="2628142" y="2132622"/>
              <a:ext cx="310783" cy="83174"/>
            </a:xfrm>
            <a:custGeom>
              <a:avLst/>
              <a:gdLst/>
              <a:ahLst/>
              <a:cxnLst/>
              <a:rect l="l" t="t" r="r" b="b"/>
              <a:pathLst>
                <a:path w="11871" h="3177" extrusionOk="0">
                  <a:moveTo>
                    <a:pt x="243" y="0"/>
                  </a:moveTo>
                  <a:cubicBezTo>
                    <a:pt x="121" y="0"/>
                    <a:pt x="0" y="81"/>
                    <a:pt x="0" y="241"/>
                  </a:cubicBezTo>
                  <a:lnTo>
                    <a:pt x="0" y="2797"/>
                  </a:lnTo>
                  <a:cubicBezTo>
                    <a:pt x="0" y="3009"/>
                    <a:pt x="168" y="3177"/>
                    <a:pt x="380" y="3177"/>
                  </a:cubicBezTo>
                  <a:lnTo>
                    <a:pt x="11491" y="3177"/>
                  </a:lnTo>
                  <a:cubicBezTo>
                    <a:pt x="11698" y="3177"/>
                    <a:pt x="11866" y="3009"/>
                    <a:pt x="11866" y="2797"/>
                  </a:cubicBezTo>
                  <a:lnTo>
                    <a:pt x="11866" y="241"/>
                  </a:lnTo>
                  <a:cubicBezTo>
                    <a:pt x="11871" y="107"/>
                    <a:pt x="11760" y="1"/>
                    <a:pt x="11626" y="1"/>
                  </a:cubicBezTo>
                  <a:cubicBezTo>
                    <a:pt x="11491" y="1"/>
                    <a:pt x="11386" y="107"/>
                    <a:pt x="11386" y="241"/>
                  </a:cubicBezTo>
                  <a:lnTo>
                    <a:pt x="11386" y="2692"/>
                  </a:lnTo>
                  <a:lnTo>
                    <a:pt x="485" y="2692"/>
                  </a:lnTo>
                  <a:lnTo>
                    <a:pt x="485" y="241"/>
                  </a:lnTo>
                  <a:cubicBezTo>
                    <a:pt x="485" y="81"/>
                    <a:pt x="364" y="0"/>
                    <a:pt x="24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90;p73"/>
            <p:cNvSpPr/>
            <p:nvPr/>
          </p:nvSpPr>
          <p:spPr>
            <a:xfrm>
              <a:off x="2628142" y="2028373"/>
              <a:ext cx="310678" cy="83200"/>
            </a:xfrm>
            <a:custGeom>
              <a:avLst/>
              <a:gdLst/>
              <a:ahLst/>
              <a:cxnLst/>
              <a:rect l="l" t="t" r="r" b="b"/>
              <a:pathLst>
                <a:path w="11867" h="3178" extrusionOk="0">
                  <a:moveTo>
                    <a:pt x="380" y="1"/>
                  </a:moveTo>
                  <a:cubicBezTo>
                    <a:pt x="168" y="1"/>
                    <a:pt x="0" y="169"/>
                    <a:pt x="0" y="380"/>
                  </a:cubicBezTo>
                  <a:lnTo>
                    <a:pt x="0" y="2936"/>
                  </a:lnTo>
                  <a:cubicBezTo>
                    <a:pt x="0" y="3097"/>
                    <a:pt x="121" y="3177"/>
                    <a:pt x="243" y="3177"/>
                  </a:cubicBezTo>
                  <a:cubicBezTo>
                    <a:pt x="364" y="3177"/>
                    <a:pt x="485" y="3097"/>
                    <a:pt x="485" y="2936"/>
                  </a:cubicBezTo>
                  <a:lnTo>
                    <a:pt x="485" y="486"/>
                  </a:lnTo>
                  <a:lnTo>
                    <a:pt x="11381" y="486"/>
                  </a:lnTo>
                  <a:lnTo>
                    <a:pt x="11381" y="2936"/>
                  </a:lnTo>
                  <a:cubicBezTo>
                    <a:pt x="11381" y="3097"/>
                    <a:pt x="11502" y="3177"/>
                    <a:pt x="11624" y="3177"/>
                  </a:cubicBezTo>
                  <a:cubicBezTo>
                    <a:pt x="11745" y="3177"/>
                    <a:pt x="11866" y="3097"/>
                    <a:pt x="11866" y="2936"/>
                  </a:cubicBezTo>
                  <a:lnTo>
                    <a:pt x="11866" y="380"/>
                  </a:lnTo>
                  <a:cubicBezTo>
                    <a:pt x="11866" y="169"/>
                    <a:pt x="11698" y="1"/>
                    <a:pt x="1148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9886;p73"/>
          <p:cNvGrpSpPr/>
          <p:nvPr/>
        </p:nvGrpSpPr>
        <p:grpSpPr>
          <a:xfrm>
            <a:off x="6008986" y="2475474"/>
            <a:ext cx="776700" cy="972155"/>
            <a:chOff x="2255731" y="2927892"/>
            <a:chExt cx="226405" cy="386260"/>
          </a:xfrm>
        </p:grpSpPr>
        <p:sp>
          <p:nvSpPr>
            <p:cNvPr id="35" name="Google Shape;9887;p73"/>
            <p:cNvSpPr/>
            <p:nvPr/>
          </p:nvSpPr>
          <p:spPr>
            <a:xfrm>
              <a:off x="2341366" y="3257786"/>
              <a:ext cx="54114" cy="50711"/>
            </a:xfrm>
            <a:custGeom>
              <a:avLst/>
              <a:gdLst/>
              <a:ahLst/>
              <a:cxnLst/>
              <a:rect l="l" t="t" r="r" b="b"/>
              <a:pathLst>
                <a:path w="2067" h="1937" extrusionOk="0">
                  <a:moveTo>
                    <a:pt x="1" y="0"/>
                  </a:moveTo>
                  <a:lnTo>
                    <a:pt x="1" y="1360"/>
                  </a:lnTo>
                  <a:cubicBezTo>
                    <a:pt x="1" y="1677"/>
                    <a:pt x="260" y="1936"/>
                    <a:pt x="577" y="1936"/>
                  </a:cubicBezTo>
                  <a:lnTo>
                    <a:pt x="1490" y="1936"/>
                  </a:lnTo>
                  <a:cubicBezTo>
                    <a:pt x="1812" y="1936"/>
                    <a:pt x="2067" y="1677"/>
                    <a:pt x="2067" y="1360"/>
                  </a:cubicBezTo>
                  <a:lnTo>
                    <a:pt x="2067" y="0"/>
                  </a:lnTo>
                  <a:close/>
                </a:path>
              </a:pathLst>
            </a:custGeom>
            <a:solidFill>
              <a:srgbClr val="859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888;p73"/>
            <p:cNvSpPr/>
            <p:nvPr/>
          </p:nvSpPr>
          <p:spPr>
            <a:xfrm>
              <a:off x="2354954" y="3257786"/>
              <a:ext cx="40527" cy="50711"/>
            </a:xfrm>
            <a:custGeom>
              <a:avLst/>
              <a:gdLst/>
              <a:ahLst/>
              <a:cxnLst/>
              <a:rect l="l" t="t" r="r" b="b"/>
              <a:pathLst>
                <a:path w="1548" h="1937" extrusionOk="0">
                  <a:moveTo>
                    <a:pt x="515" y="0"/>
                  </a:moveTo>
                  <a:lnTo>
                    <a:pt x="515" y="1360"/>
                  </a:lnTo>
                  <a:cubicBezTo>
                    <a:pt x="515" y="1653"/>
                    <a:pt x="294" y="1902"/>
                    <a:pt x="1" y="1931"/>
                  </a:cubicBezTo>
                  <a:cubicBezTo>
                    <a:pt x="20" y="1936"/>
                    <a:pt x="39" y="1936"/>
                    <a:pt x="58" y="1936"/>
                  </a:cubicBezTo>
                  <a:lnTo>
                    <a:pt x="971" y="1936"/>
                  </a:lnTo>
                  <a:cubicBezTo>
                    <a:pt x="1293" y="1936"/>
                    <a:pt x="1548" y="1677"/>
                    <a:pt x="1548" y="1360"/>
                  </a:cubicBezTo>
                  <a:lnTo>
                    <a:pt x="1548" y="0"/>
                  </a:lnTo>
                  <a:close/>
                </a:path>
              </a:pathLst>
            </a:custGeom>
            <a:solidFill>
              <a:srgbClr val="7D9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889;p73"/>
            <p:cNvSpPr/>
            <p:nvPr/>
          </p:nvSpPr>
          <p:spPr>
            <a:xfrm>
              <a:off x="2261386" y="2933547"/>
              <a:ext cx="215095" cy="344764"/>
            </a:xfrm>
            <a:custGeom>
              <a:avLst/>
              <a:gdLst/>
              <a:ahLst/>
              <a:cxnLst/>
              <a:rect l="l" t="t" r="r" b="b"/>
              <a:pathLst>
                <a:path w="8216" h="13169" extrusionOk="0">
                  <a:moveTo>
                    <a:pt x="3171" y="0"/>
                  </a:moveTo>
                  <a:cubicBezTo>
                    <a:pt x="1423" y="0"/>
                    <a:pt x="0" y="1417"/>
                    <a:pt x="0" y="3171"/>
                  </a:cubicBezTo>
                  <a:lnTo>
                    <a:pt x="0" y="10579"/>
                  </a:lnTo>
                  <a:cubicBezTo>
                    <a:pt x="5" y="12010"/>
                    <a:pt x="1163" y="13168"/>
                    <a:pt x="2595" y="13168"/>
                  </a:cubicBezTo>
                  <a:lnTo>
                    <a:pt x="5621" y="13168"/>
                  </a:lnTo>
                  <a:cubicBezTo>
                    <a:pt x="7053" y="13168"/>
                    <a:pt x="8215" y="12005"/>
                    <a:pt x="8215" y="10579"/>
                  </a:cubicBezTo>
                  <a:lnTo>
                    <a:pt x="8215" y="3171"/>
                  </a:lnTo>
                  <a:cubicBezTo>
                    <a:pt x="8215" y="1417"/>
                    <a:pt x="6793" y="0"/>
                    <a:pt x="5045" y="0"/>
                  </a:cubicBezTo>
                  <a:close/>
                </a:path>
              </a:pathLst>
            </a:custGeom>
            <a:solidFill>
              <a:srgbClr val="F6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890;p73"/>
            <p:cNvSpPr/>
            <p:nvPr/>
          </p:nvSpPr>
          <p:spPr>
            <a:xfrm>
              <a:off x="2337989" y="2933547"/>
              <a:ext cx="138492" cy="344764"/>
            </a:xfrm>
            <a:custGeom>
              <a:avLst/>
              <a:gdLst/>
              <a:ahLst/>
              <a:cxnLst/>
              <a:rect l="l" t="t" r="r" b="b"/>
              <a:pathLst>
                <a:path w="5290" h="13169" extrusionOk="0">
                  <a:moveTo>
                    <a:pt x="245" y="0"/>
                  </a:moveTo>
                  <a:cubicBezTo>
                    <a:pt x="164" y="0"/>
                    <a:pt x="82" y="5"/>
                    <a:pt x="0" y="10"/>
                  </a:cubicBezTo>
                  <a:cubicBezTo>
                    <a:pt x="1648" y="140"/>
                    <a:pt x="2921" y="1514"/>
                    <a:pt x="2926" y="3171"/>
                  </a:cubicBezTo>
                  <a:lnTo>
                    <a:pt x="2926" y="10579"/>
                  </a:lnTo>
                  <a:cubicBezTo>
                    <a:pt x="2926" y="12010"/>
                    <a:pt x="1763" y="13168"/>
                    <a:pt x="332" y="13168"/>
                  </a:cubicBezTo>
                  <a:lnTo>
                    <a:pt x="2695" y="13168"/>
                  </a:lnTo>
                  <a:cubicBezTo>
                    <a:pt x="4127" y="13168"/>
                    <a:pt x="5289" y="12010"/>
                    <a:pt x="5289" y="10579"/>
                  </a:cubicBezTo>
                  <a:lnTo>
                    <a:pt x="5289" y="3171"/>
                  </a:lnTo>
                  <a:cubicBezTo>
                    <a:pt x="5289" y="1417"/>
                    <a:pt x="3872" y="0"/>
                    <a:pt x="2119" y="0"/>
                  </a:cubicBezTo>
                  <a:close/>
                </a:path>
              </a:pathLst>
            </a:custGeom>
            <a:solidFill>
              <a:srgbClr val="EB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891;p73"/>
            <p:cNvSpPr/>
            <p:nvPr/>
          </p:nvSpPr>
          <p:spPr>
            <a:xfrm>
              <a:off x="2341759" y="2989258"/>
              <a:ext cx="54219" cy="52857"/>
            </a:xfrm>
            <a:custGeom>
              <a:avLst/>
              <a:gdLst/>
              <a:ahLst/>
              <a:cxnLst/>
              <a:rect l="l" t="t" r="r" b="b"/>
              <a:pathLst>
                <a:path w="2071" h="2019" extrusionOk="0">
                  <a:moveTo>
                    <a:pt x="1038" y="0"/>
                  </a:moveTo>
                  <a:cubicBezTo>
                    <a:pt x="466" y="0"/>
                    <a:pt x="0" y="462"/>
                    <a:pt x="5" y="1033"/>
                  </a:cubicBezTo>
                  <a:lnTo>
                    <a:pt x="5" y="1442"/>
                  </a:lnTo>
                  <a:cubicBezTo>
                    <a:pt x="5" y="1759"/>
                    <a:pt x="260" y="2018"/>
                    <a:pt x="582" y="2018"/>
                  </a:cubicBezTo>
                  <a:lnTo>
                    <a:pt x="1494" y="2018"/>
                  </a:lnTo>
                  <a:cubicBezTo>
                    <a:pt x="1811" y="2018"/>
                    <a:pt x="2071" y="1759"/>
                    <a:pt x="2071" y="1442"/>
                  </a:cubicBezTo>
                  <a:lnTo>
                    <a:pt x="2071" y="1033"/>
                  </a:lnTo>
                  <a:cubicBezTo>
                    <a:pt x="2071" y="462"/>
                    <a:pt x="1610" y="0"/>
                    <a:pt x="1038" y="0"/>
                  </a:cubicBezTo>
                  <a:close/>
                </a:path>
              </a:pathLst>
            </a:custGeom>
            <a:solidFill>
              <a:srgbClr val="B9C4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892;p73"/>
            <p:cNvSpPr/>
            <p:nvPr/>
          </p:nvSpPr>
          <p:spPr>
            <a:xfrm>
              <a:off x="2355451" y="2989258"/>
              <a:ext cx="40527" cy="52857"/>
            </a:xfrm>
            <a:custGeom>
              <a:avLst/>
              <a:gdLst/>
              <a:ahLst/>
              <a:cxnLst/>
              <a:rect l="l" t="t" r="r" b="b"/>
              <a:pathLst>
                <a:path w="1548" h="2019" extrusionOk="0">
                  <a:moveTo>
                    <a:pt x="515" y="0"/>
                  </a:moveTo>
                  <a:cubicBezTo>
                    <a:pt x="332" y="0"/>
                    <a:pt x="155" y="48"/>
                    <a:pt x="1" y="140"/>
                  </a:cubicBezTo>
                  <a:cubicBezTo>
                    <a:pt x="318" y="322"/>
                    <a:pt x="515" y="663"/>
                    <a:pt x="515" y="1033"/>
                  </a:cubicBezTo>
                  <a:lnTo>
                    <a:pt x="515" y="1442"/>
                  </a:lnTo>
                  <a:cubicBezTo>
                    <a:pt x="515" y="1735"/>
                    <a:pt x="294" y="1984"/>
                    <a:pt x="1" y="2013"/>
                  </a:cubicBezTo>
                  <a:cubicBezTo>
                    <a:pt x="20" y="2018"/>
                    <a:pt x="39" y="2018"/>
                    <a:pt x="59" y="2018"/>
                  </a:cubicBezTo>
                  <a:lnTo>
                    <a:pt x="971" y="2018"/>
                  </a:lnTo>
                  <a:cubicBezTo>
                    <a:pt x="1288" y="2018"/>
                    <a:pt x="1548" y="1759"/>
                    <a:pt x="1548" y="1442"/>
                  </a:cubicBezTo>
                  <a:lnTo>
                    <a:pt x="1548" y="1033"/>
                  </a:lnTo>
                  <a:cubicBezTo>
                    <a:pt x="1548" y="462"/>
                    <a:pt x="1087" y="0"/>
                    <a:pt x="515" y="0"/>
                  </a:cubicBezTo>
                  <a:close/>
                </a:path>
              </a:pathLst>
            </a:custGeom>
            <a:solidFill>
              <a:srgbClr val="B1B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893;p73"/>
            <p:cNvSpPr/>
            <p:nvPr/>
          </p:nvSpPr>
          <p:spPr>
            <a:xfrm>
              <a:off x="2261386" y="3058687"/>
              <a:ext cx="33982" cy="124538"/>
            </a:xfrm>
            <a:custGeom>
              <a:avLst/>
              <a:gdLst/>
              <a:ahLst/>
              <a:cxnLst/>
              <a:rect l="l" t="t" r="r" b="b"/>
              <a:pathLst>
                <a:path w="1298" h="4757" extrusionOk="0">
                  <a:moveTo>
                    <a:pt x="0" y="0"/>
                  </a:moveTo>
                  <a:lnTo>
                    <a:pt x="0" y="4756"/>
                  </a:lnTo>
                  <a:lnTo>
                    <a:pt x="721" y="4756"/>
                  </a:lnTo>
                  <a:cubicBezTo>
                    <a:pt x="1043" y="4756"/>
                    <a:pt x="1298" y="4497"/>
                    <a:pt x="1298" y="4180"/>
                  </a:cubicBezTo>
                  <a:lnTo>
                    <a:pt x="1298" y="577"/>
                  </a:lnTo>
                  <a:cubicBezTo>
                    <a:pt x="1298" y="260"/>
                    <a:pt x="1043" y="0"/>
                    <a:pt x="721" y="0"/>
                  </a:cubicBezTo>
                  <a:close/>
                </a:path>
              </a:pathLst>
            </a:custGeom>
            <a:solidFill>
              <a:srgbClr val="859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894;p73"/>
            <p:cNvSpPr/>
            <p:nvPr/>
          </p:nvSpPr>
          <p:spPr>
            <a:xfrm>
              <a:off x="2263271" y="3058687"/>
              <a:ext cx="32097" cy="124538"/>
            </a:xfrm>
            <a:custGeom>
              <a:avLst/>
              <a:gdLst/>
              <a:ahLst/>
              <a:cxnLst/>
              <a:rect l="l" t="t" r="r" b="b"/>
              <a:pathLst>
                <a:path w="1226" h="4757" extrusionOk="0">
                  <a:moveTo>
                    <a:pt x="1" y="0"/>
                  </a:moveTo>
                  <a:cubicBezTo>
                    <a:pt x="322" y="0"/>
                    <a:pt x="577" y="260"/>
                    <a:pt x="577" y="577"/>
                  </a:cubicBezTo>
                  <a:lnTo>
                    <a:pt x="577" y="4180"/>
                  </a:lnTo>
                  <a:cubicBezTo>
                    <a:pt x="577" y="4502"/>
                    <a:pt x="322" y="4756"/>
                    <a:pt x="1" y="4756"/>
                  </a:cubicBezTo>
                  <a:lnTo>
                    <a:pt x="649" y="4756"/>
                  </a:lnTo>
                  <a:cubicBezTo>
                    <a:pt x="971" y="4756"/>
                    <a:pt x="1226" y="4502"/>
                    <a:pt x="1226" y="4180"/>
                  </a:cubicBezTo>
                  <a:lnTo>
                    <a:pt x="1226" y="577"/>
                  </a:lnTo>
                  <a:cubicBezTo>
                    <a:pt x="1226" y="260"/>
                    <a:pt x="971" y="0"/>
                    <a:pt x="649" y="0"/>
                  </a:cubicBezTo>
                  <a:close/>
                </a:path>
              </a:pathLst>
            </a:custGeom>
            <a:solidFill>
              <a:srgbClr val="7D9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95;p73"/>
            <p:cNvSpPr/>
            <p:nvPr/>
          </p:nvSpPr>
          <p:spPr>
            <a:xfrm>
              <a:off x="2442500" y="3058687"/>
              <a:ext cx="33982" cy="124538"/>
            </a:xfrm>
            <a:custGeom>
              <a:avLst/>
              <a:gdLst/>
              <a:ahLst/>
              <a:cxnLst/>
              <a:rect l="l" t="t" r="r" b="b"/>
              <a:pathLst>
                <a:path w="1298" h="4757" extrusionOk="0">
                  <a:moveTo>
                    <a:pt x="577" y="0"/>
                  </a:moveTo>
                  <a:cubicBezTo>
                    <a:pt x="260" y="0"/>
                    <a:pt x="0" y="260"/>
                    <a:pt x="0" y="577"/>
                  </a:cubicBezTo>
                  <a:lnTo>
                    <a:pt x="0" y="4180"/>
                  </a:lnTo>
                  <a:cubicBezTo>
                    <a:pt x="0" y="4497"/>
                    <a:pt x="260" y="4756"/>
                    <a:pt x="577" y="4756"/>
                  </a:cubicBezTo>
                  <a:lnTo>
                    <a:pt x="1297" y="4756"/>
                  </a:lnTo>
                  <a:lnTo>
                    <a:pt x="1297" y="0"/>
                  </a:lnTo>
                  <a:close/>
                </a:path>
              </a:pathLst>
            </a:custGeom>
            <a:solidFill>
              <a:srgbClr val="859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896;p73"/>
            <p:cNvSpPr/>
            <p:nvPr/>
          </p:nvSpPr>
          <p:spPr>
            <a:xfrm>
              <a:off x="2459464" y="3058687"/>
              <a:ext cx="17017" cy="124538"/>
            </a:xfrm>
            <a:custGeom>
              <a:avLst/>
              <a:gdLst/>
              <a:ahLst/>
              <a:cxnLst/>
              <a:rect l="l" t="t" r="r" b="b"/>
              <a:pathLst>
                <a:path w="650" h="4757" extrusionOk="0">
                  <a:moveTo>
                    <a:pt x="1" y="0"/>
                  </a:moveTo>
                  <a:lnTo>
                    <a:pt x="1" y="4756"/>
                  </a:lnTo>
                  <a:lnTo>
                    <a:pt x="649" y="475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7D9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897;p73"/>
            <p:cNvSpPr/>
            <p:nvPr/>
          </p:nvSpPr>
          <p:spPr>
            <a:xfrm>
              <a:off x="2255731" y="2927892"/>
              <a:ext cx="226405" cy="386260"/>
            </a:xfrm>
            <a:custGeom>
              <a:avLst/>
              <a:gdLst/>
              <a:ahLst/>
              <a:cxnLst/>
              <a:rect l="l" t="t" r="r" b="b"/>
              <a:pathLst>
                <a:path w="8648" h="14754" extrusionOk="0">
                  <a:moveTo>
                    <a:pt x="4324" y="2561"/>
                  </a:moveTo>
                  <a:cubicBezTo>
                    <a:pt x="4771" y="2561"/>
                    <a:pt x="5136" y="2926"/>
                    <a:pt x="5141" y="3377"/>
                  </a:cubicBezTo>
                  <a:lnTo>
                    <a:pt x="5141" y="3786"/>
                  </a:lnTo>
                  <a:cubicBezTo>
                    <a:pt x="5141" y="3983"/>
                    <a:pt x="4982" y="4146"/>
                    <a:pt x="4780" y="4146"/>
                  </a:cubicBezTo>
                  <a:lnTo>
                    <a:pt x="3868" y="4146"/>
                  </a:lnTo>
                  <a:cubicBezTo>
                    <a:pt x="3666" y="4146"/>
                    <a:pt x="3507" y="3983"/>
                    <a:pt x="3507" y="3786"/>
                  </a:cubicBezTo>
                  <a:lnTo>
                    <a:pt x="3507" y="3377"/>
                  </a:lnTo>
                  <a:cubicBezTo>
                    <a:pt x="3507" y="2926"/>
                    <a:pt x="3872" y="2561"/>
                    <a:pt x="4324" y="2561"/>
                  </a:cubicBezTo>
                  <a:close/>
                  <a:moveTo>
                    <a:pt x="5121" y="13600"/>
                  </a:moveTo>
                  <a:lnTo>
                    <a:pt x="5126" y="13961"/>
                  </a:lnTo>
                  <a:cubicBezTo>
                    <a:pt x="5126" y="14158"/>
                    <a:pt x="4963" y="14321"/>
                    <a:pt x="4766" y="14321"/>
                  </a:cubicBezTo>
                  <a:lnTo>
                    <a:pt x="3848" y="14321"/>
                  </a:lnTo>
                  <a:cubicBezTo>
                    <a:pt x="3651" y="14321"/>
                    <a:pt x="3488" y="14158"/>
                    <a:pt x="3488" y="13961"/>
                  </a:cubicBezTo>
                  <a:lnTo>
                    <a:pt x="3488" y="13600"/>
                  </a:lnTo>
                  <a:close/>
                  <a:moveTo>
                    <a:pt x="3387" y="0"/>
                  </a:moveTo>
                  <a:cubicBezTo>
                    <a:pt x="1518" y="0"/>
                    <a:pt x="0" y="1518"/>
                    <a:pt x="0" y="3387"/>
                  </a:cubicBezTo>
                  <a:lnTo>
                    <a:pt x="0" y="3613"/>
                  </a:lnTo>
                  <a:cubicBezTo>
                    <a:pt x="0" y="3757"/>
                    <a:pt x="108" y="3829"/>
                    <a:pt x="216" y="3829"/>
                  </a:cubicBezTo>
                  <a:cubicBezTo>
                    <a:pt x="325" y="3829"/>
                    <a:pt x="433" y="3757"/>
                    <a:pt x="433" y="3613"/>
                  </a:cubicBezTo>
                  <a:lnTo>
                    <a:pt x="433" y="3387"/>
                  </a:lnTo>
                  <a:cubicBezTo>
                    <a:pt x="433" y="1754"/>
                    <a:pt x="1754" y="432"/>
                    <a:pt x="3387" y="432"/>
                  </a:cubicBezTo>
                  <a:lnTo>
                    <a:pt x="4108" y="432"/>
                  </a:lnTo>
                  <a:lnTo>
                    <a:pt x="4108" y="2147"/>
                  </a:lnTo>
                  <a:cubicBezTo>
                    <a:pt x="3507" y="2248"/>
                    <a:pt x="3070" y="2767"/>
                    <a:pt x="3070" y="3377"/>
                  </a:cubicBezTo>
                  <a:lnTo>
                    <a:pt x="3070" y="3786"/>
                  </a:lnTo>
                  <a:cubicBezTo>
                    <a:pt x="3070" y="4223"/>
                    <a:pt x="3426" y="4578"/>
                    <a:pt x="3863" y="4578"/>
                  </a:cubicBezTo>
                  <a:lnTo>
                    <a:pt x="4776" y="4578"/>
                  </a:lnTo>
                  <a:cubicBezTo>
                    <a:pt x="5213" y="4578"/>
                    <a:pt x="5568" y="4223"/>
                    <a:pt x="5568" y="3786"/>
                  </a:cubicBezTo>
                  <a:lnTo>
                    <a:pt x="5568" y="3377"/>
                  </a:lnTo>
                  <a:cubicBezTo>
                    <a:pt x="5568" y="2772"/>
                    <a:pt x="5136" y="2253"/>
                    <a:pt x="4540" y="2147"/>
                  </a:cubicBezTo>
                  <a:lnTo>
                    <a:pt x="4540" y="432"/>
                  </a:lnTo>
                  <a:lnTo>
                    <a:pt x="5261" y="432"/>
                  </a:lnTo>
                  <a:cubicBezTo>
                    <a:pt x="6889" y="432"/>
                    <a:pt x="8210" y="1754"/>
                    <a:pt x="8215" y="3387"/>
                  </a:cubicBezTo>
                  <a:lnTo>
                    <a:pt x="8215" y="4780"/>
                  </a:lnTo>
                  <a:lnTo>
                    <a:pt x="7711" y="4780"/>
                  </a:lnTo>
                  <a:cubicBezTo>
                    <a:pt x="7274" y="4780"/>
                    <a:pt x="6918" y="5136"/>
                    <a:pt x="6918" y="5573"/>
                  </a:cubicBezTo>
                  <a:lnTo>
                    <a:pt x="6918" y="5832"/>
                  </a:lnTo>
                  <a:cubicBezTo>
                    <a:pt x="6918" y="5976"/>
                    <a:pt x="7026" y="6048"/>
                    <a:pt x="7134" y="6048"/>
                  </a:cubicBezTo>
                  <a:cubicBezTo>
                    <a:pt x="7242" y="6048"/>
                    <a:pt x="7351" y="5976"/>
                    <a:pt x="7351" y="5832"/>
                  </a:cubicBezTo>
                  <a:lnTo>
                    <a:pt x="7351" y="5573"/>
                  </a:lnTo>
                  <a:cubicBezTo>
                    <a:pt x="7351" y="5376"/>
                    <a:pt x="7509" y="5212"/>
                    <a:pt x="7711" y="5212"/>
                  </a:cubicBezTo>
                  <a:lnTo>
                    <a:pt x="8215" y="5212"/>
                  </a:lnTo>
                  <a:lnTo>
                    <a:pt x="8215" y="9536"/>
                  </a:lnTo>
                  <a:lnTo>
                    <a:pt x="7711" y="9536"/>
                  </a:lnTo>
                  <a:cubicBezTo>
                    <a:pt x="7509" y="9536"/>
                    <a:pt x="7351" y="9378"/>
                    <a:pt x="7351" y="9176"/>
                  </a:cubicBezTo>
                  <a:lnTo>
                    <a:pt x="7351" y="6841"/>
                  </a:lnTo>
                  <a:cubicBezTo>
                    <a:pt x="7351" y="6697"/>
                    <a:pt x="7242" y="6625"/>
                    <a:pt x="7134" y="6625"/>
                  </a:cubicBezTo>
                  <a:cubicBezTo>
                    <a:pt x="7026" y="6625"/>
                    <a:pt x="6918" y="6697"/>
                    <a:pt x="6918" y="6841"/>
                  </a:cubicBezTo>
                  <a:lnTo>
                    <a:pt x="6918" y="9176"/>
                  </a:lnTo>
                  <a:cubicBezTo>
                    <a:pt x="6918" y="9613"/>
                    <a:pt x="7274" y="9968"/>
                    <a:pt x="7711" y="9968"/>
                  </a:cubicBezTo>
                  <a:lnTo>
                    <a:pt x="8215" y="9968"/>
                  </a:lnTo>
                  <a:lnTo>
                    <a:pt x="8215" y="10795"/>
                  </a:lnTo>
                  <a:cubicBezTo>
                    <a:pt x="8215" y="12106"/>
                    <a:pt x="7149" y="13168"/>
                    <a:pt x="5837" y="13168"/>
                  </a:cubicBezTo>
                  <a:lnTo>
                    <a:pt x="2811" y="13168"/>
                  </a:lnTo>
                  <a:cubicBezTo>
                    <a:pt x="1499" y="13168"/>
                    <a:pt x="437" y="12106"/>
                    <a:pt x="433" y="10795"/>
                  </a:cubicBezTo>
                  <a:lnTo>
                    <a:pt x="433" y="9968"/>
                  </a:lnTo>
                  <a:lnTo>
                    <a:pt x="937" y="9968"/>
                  </a:lnTo>
                  <a:cubicBezTo>
                    <a:pt x="1374" y="9968"/>
                    <a:pt x="1730" y="9613"/>
                    <a:pt x="1730" y="9176"/>
                  </a:cubicBezTo>
                  <a:lnTo>
                    <a:pt x="1730" y="8936"/>
                  </a:lnTo>
                  <a:cubicBezTo>
                    <a:pt x="1730" y="8791"/>
                    <a:pt x="1622" y="8719"/>
                    <a:pt x="1514" y="8719"/>
                  </a:cubicBezTo>
                  <a:cubicBezTo>
                    <a:pt x="1406" y="8719"/>
                    <a:pt x="1297" y="8791"/>
                    <a:pt x="1297" y="8936"/>
                  </a:cubicBezTo>
                  <a:lnTo>
                    <a:pt x="1297" y="9176"/>
                  </a:lnTo>
                  <a:cubicBezTo>
                    <a:pt x="1297" y="9378"/>
                    <a:pt x="1139" y="9536"/>
                    <a:pt x="937" y="9536"/>
                  </a:cubicBezTo>
                  <a:lnTo>
                    <a:pt x="433" y="9536"/>
                  </a:lnTo>
                  <a:lnTo>
                    <a:pt x="433" y="5212"/>
                  </a:lnTo>
                  <a:lnTo>
                    <a:pt x="937" y="5212"/>
                  </a:lnTo>
                  <a:cubicBezTo>
                    <a:pt x="1139" y="5212"/>
                    <a:pt x="1297" y="5376"/>
                    <a:pt x="1297" y="5573"/>
                  </a:cubicBezTo>
                  <a:lnTo>
                    <a:pt x="1297" y="7932"/>
                  </a:lnTo>
                  <a:cubicBezTo>
                    <a:pt x="1297" y="8073"/>
                    <a:pt x="1406" y="8144"/>
                    <a:pt x="1514" y="8144"/>
                  </a:cubicBezTo>
                  <a:cubicBezTo>
                    <a:pt x="1622" y="8144"/>
                    <a:pt x="1730" y="8073"/>
                    <a:pt x="1730" y="7932"/>
                  </a:cubicBezTo>
                  <a:lnTo>
                    <a:pt x="1730" y="5573"/>
                  </a:lnTo>
                  <a:cubicBezTo>
                    <a:pt x="1730" y="5136"/>
                    <a:pt x="1374" y="4780"/>
                    <a:pt x="937" y="4780"/>
                  </a:cubicBezTo>
                  <a:lnTo>
                    <a:pt x="433" y="4780"/>
                  </a:lnTo>
                  <a:lnTo>
                    <a:pt x="433" y="4622"/>
                  </a:lnTo>
                  <a:cubicBezTo>
                    <a:pt x="433" y="4477"/>
                    <a:pt x="325" y="4405"/>
                    <a:pt x="216" y="4405"/>
                  </a:cubicBezTo>
                  <a:cubicBezTo>
                    <a:pt x="108" y="4405"/>
                    <a:pt x="0" y="4477"/>
                    <a:pt x="0" y="4622"/>
                  </a:cubicBezTo>
                  <a:lnTo>
                    <a:pt x="0" y="10795"/>
                  </a:lnTo>
                  <a:cubicBezTo>
                    <a:pt x="5" y="12342"/>
                    <a:pt x="1259" y="13600"/>
                    <a:pt x="2811" y="13600"/>
                  </a:cubicBezTo>
                  <a:lnTo>
                    <a:pt x="3056" y="13600"/>
                  </a:lnTo>
                  <a:lnTo>
                    <a:pt x="3056" y="13961"/>
                  </a:lnTo>
                  <a:cubicBezTo>
                    <a:pt x="3056" y="14398"/>
                    <a:pt x="3411" y="14753"/>
                    <a:pt x="3848" y="14753"/>
                  </a:cubicBezTo>
                  <a:lnTo>
                    <a:pt x="4761" y="14753"/>
                  </a:lnTo>
                  <a:cubicBezTo>
                    <a:pt x="5198" y="14753"/>
                    <a:pt x="5554" y="14398"/>
                    <a:pt x="5554" y="13961"/>
                  </a:cubicBezTo>
                  <a:lnTo>
                    <a:pt x="5554" y="13600"/>
                  </a:lnTo>
                  <a:lnTo>
                    <a:pt x="5837" y="13600"/>
                  </a:lnTo>
                  <a:cubicBezTo>
                    <a:pt x="7389" y="13600"/>
                    <a:pt x="8648" y="12342"/>
                    <a:pt x="8648" y="10795"/>
                  </a:cubicBezTo>
                  <a:lnTo>
                    <a:pt x="8648" y="3387"/>
                  </a:lnTo>
                  <a:cubicBezTo>
                    <a:pt x="8648" y="1518"/>
                    <a:pt x="7130" y="0"/>
                    <a:pt x="526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8537;p72"/>
          <p:cNvGrpSpPr/>
          <p:nvPr/>
        </p:nvGrpSpPr>
        <p:grpSpPr>
          <a:xfrm>
            <a:off x="9165231" y="2489707"/>
            <a:ext cx="904129" cy="905110"/>
            <a:chOff x="6856635" y="2291787"/>
            <a:chExt cx="388079" cy="367909"/>
          </a:xfrm>
        </p:grpSpPr>
        <p:sp>
          <p:nvSpPr>
            <p:cNvPr id="47" name="Google Shape;8538;p72"/>
            <p:cNvSpPr/>
            <p:nvPr/>
          </p:nvSpPr>
          <p:spPr>
            <a:xfrm>
              <a:off x="6862921" y="2453646"/>
              <a:ext cx="106587" cy="199763"/>
            </a:xfrm>
            <a:custGeom>
              <a:avLst/>
              <a:gdLst/>
              <a:ahLst/>
              <a:cxnLst/>
              <a:rect l="l" t="t" r="r" b="b"/>
              <a:pathLst>
                <a:path w="4069" h="7626" extrusionOk="0">
                  <a:moveTo>
                    <a:pt x="508" y="1"/>
                  </a:moveTo>
                  <a:cubicBezTo>
                    <a:pt x="227" y="1"/>
                    <a:pt x="1" y="231"/>
                    <a:pt x="1" y="512"/>
                  </a:cubicBezTo>
                  <a:lnTo>
                    <a:pt x="1" y="7118"/>
                  </a:lnTo>
                  <a:cubicBezTo>
                    <a:pt x="1" y="7399"/>
                    <a:pt x="227" y="7626"/>
                    <a:pt x="508" y="7626"/>
                  </a:cubicBezTo>
                  <a:lnTo>
                    <a:pt x="3558" y="7626"/>
                  </a:lnTo>
                  <a:cubicBezTo>
                    <a:pt x="3839" y="7626"/>
                    <a:pt x="4065" y="7399"/>
                    <a:pt x="4068" y="7118"/>
                  </a:cubicBezTo>
                  <a:lnTo>
                    <a:pt x="4068" y="512"/>
                  </a:lnTo>
                  <a:cubicBezTo>
                    <a:pt x="4068" y="231"/>
                    <a:pt x="3839" y="1"/>
                    <a:pt x="35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539;p72"/>
            <p:cNvSpPr/>
            <p:nvPr/>
          </p:nvSpPr>
          <p:spPr>
            <a:xfrm>
              <a:off x="6862843" y="2453646"/>
              <a:ext cx="39974" cy="199763"/>
            </a:xfrm>
            <a:custGeom>
              <a:avLst/>
              <a:gdLst/>
              <a:ahLst/>
              <a:cxnLst/>
              <a:rect l="l" t="t" r="r" b="b"/>
              <a:pathLst>
                <a:path w="1526" h="7626" extrusionOk="0">
                  <a:moveTo>
                    <a:pt x="511" y="1"/>
                  </a:moveTo>
                  <a:cubicBezTo>
                    <a:pt x="230" y="1"/>
                    <a:pt x="0" y="231"/>
                    <a:pt x="0" y="512"/>
                  </a:cubicBezTo>
                  <a:lnTo>
                    <a:pt x="0" y="7118"/>
                  </a:lnTo>
                  <a:cubicBezTo>
                    <a:pt x="0" y="7399"/>
                    <a:pt x="230" y="7626"/>
                    <a:pt x="511" y="7626"/>
                  </a:cubicBezTo>
                  <a:lnTo>
                    <a:pt x="1525" y="7626"/>
                  </a:lnTo>
                  <a:cubicBezTo>
                    <a:pt x="1244" y="7626"/>
                    <a:pt x="1018" y="7399"/>
                    <a:pt x="1018" y="7118"/>
                  </a:cubicBezTo>
                  <a:lnTo>
                    <a:pt x="1018" y="512"/>
                  </a:lnTo>
                  <a:cubicBezTo>
                    <a:pt x="1018" y="231"/>
                    <a:pt x="1244" y="1"/>
                    <a:pt x="1525" y="1"/>
                  </a:cubicBezTo>
                  <a:close/>
                </a:path>
              </a:pathLst>
            </a:custGeom>
            <a:solidFill>
              <a:srgbClr val="58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540;p72"/>
            <p:cNvSpPr/>
            <p:nvPr/>
          </p:nvSpPr>
          <p:spPr>
            <a:xfrm>
              <a:off x="6969378" y="2298048"/>
              <a:ext cx="267608" cy="335427"/>
            </a:xfrm>
            <a:custGeom>
              <a:avLst/>
              <a:gdLst/>
              <a:ahLst/>
              <a:cxnLst/>
              <a:rect l="l" t="t" r="r" b="b"/>
              <a:pathLst>
                <a:path w="10216" h="12805" extrusionOk="0">
                  <a:moveTo>
                    <a:pt x="3521" y="0"/>
                  </a:moveTo>
                  <a:cubicBezTo>
                    <a:pt x="3112" y="0"/>
                    <a:pt x="2797" y="95"/>
                    <a:pt x="2797" y="95"/>
                  </a:cubicBezTo>
                  <a:lnTo>
                    <a:pt x="2797" y="3402"/>
                  </a:lnTo>
                  <a:lnTo>
                    <a:pt x="1" y="6959"/>
                  </a:lnTo>
                  <a:lnTo>
                    <a:pt x="1" y="12041"/>
                  </a:lnTo>
                  <a:lnTo>
                    <a:pt x="1526" y="12805"/>
                  </a:lnTo>
                  <a:lnTo>
                    <a:pt x="8389" y="12805"/>
                  </a:lnTo>
                  <a:cubicBezTo>
                    <a:pt x="8907" y="12798"/>
                    <a:pt x="9342" y="12400"/>
                    <a:pt x="9390" y="11883"/>
                  </a:cubicBezTo>
                  <a:cubicBezTo>
                    <a:pt x="9438" y="11362"/>
                    <a:pt x="9089" y="10893"/>
                    <a:pt x="8578" y="10790"/>
                  </a:cubicBezTo>
                  <a:lnTo>
                    <a:pt x="8578" y="10769"/>
                  </a:lnTo>
                  <a:cubicBezTo>
                    <a:pt x="8599" y="10769"/>
                    <a:pt x="8619" y="10773"/>
                    <a:pt x="8640" y="10773"/>
                  </a:cubicBezTo>
                  <a:cubicBezTo>
                    <a:pt x="9178" y="10773"/>
                    <a:pt x="9623" y="10355"/>
                    <a:pt x="9657" y="9820"/>
                  </a:cubicBezTo>
                  <a:cubicBezTo>
                    <a:pt x="9688" y="9282"/>
                    <a:pt x="9301" y="8813"/>
                    <a:pt x="8766" y="8748"/>
                  </a:cubicBezTo>
                  <a:lnTo>
                    <a:pt x="8766" y="8730"/>
                  </a:lnTo>
                  <a:cubicBezTo>
                    <a:pt x="8811" y="8737"/>
                    <a:pt x="8852" y="8737"/>
                    <a:pt x="8897" y="8737"/>
                  </a:cubicBezTo>
                  <a:cubicBezTo>
                    <a:pt x="8899" y="8737"/>
                    <a:pt x="8901" y="8737"/>
                    <a:pt x="8903" y="8737"/>
                  </a:cubicBezTo>
                  <a:cubicBezTo>
                    <a:pt x="9452" y="8737"/>
                    <a:pt x="9901" y="8300"/>
                    <a:pt x="9918" y="7754"/>
                  </a:cubicBezTo>
                  <a:cubicBezTo>
                    <a:pt x="9935" y="7202"/>
                    <a:pt x="9510" y="6739"/>
                    <a:pt x="8962" y="6705"/>
                  </a:cubicBezTo>
                  <a:lnTo>
                    <a:pt x="8962" y="6685"/>
                  </a:lnTo>
                  <a:cubicBezTo>
                    <a:pt x="9026" y="6697"/>
                    <a:pt x="9090" y="6703"/>
                    <a:pt x="9153" y="6703"/>
                  </a:cubicBezTo>
                  <a:cubicBezTo>
                    <a:pt x="9664" y="6703"/>
                    <a:pt x="10112" y="6311"/>
                    <a:pt x="10161" y="5783"/>
                  </a:cubicBezTo>
                  <a:cubicBezTo>
                    <a:pt x="10216" y="5187"/>
                    <a:pt x="9750" y="4670"/>
                    <a:pt x="9150" y="4670"/>
                  </a:cubicBezTo>
                  <a:lnTo>
                    <a:pt x="5336" y="4670"/>
                  </a:lnTo>
                  <a:lnTo>
                    <a:pt x="5336" y="2130"/>
                  </a:lnTo>
                  <a:cubicBezTo>
                    <a:pt x="5336" y="319"/>
                    <a:pt x="4271" y="0"/>
                    <a:pt x="3521" y="0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541;p72"/>
            <p:cNvSpPr/>
            <p:nvPr/>
          </p:nvSpPr>
          <p:spPr>
            <a:xfrm>
              <a:off x="6969378" y="2593501"/>
              <a:ext cx="251472" cy="39974"/>
            </a:xfrm>
            <a:custGeom>
              <a:avLst/>
              <a:gdLst/>
              <a:ahLst/>
              <a:cxnLst/>
              <a:rect l="l" t="t" r="r" b="b"/>
              <a:pathLst>
                <a:path w="9600" h="1526" extrusionOk="0">
                  <a:moveTo>
                    <a:pt x="1" y="1"/>
                  </a:moveTo>
                  <a:lnTo>
                    <a:pt x="1" y="762"/>
                  </a:lnTo>
                  <a:lnTo>
                    <a:pt x="1526" y="1526"/>
                  </a:lnTo>
                  <a:lnTo>
                    <a:pt x="8389" y="1526"/>
                  </a:lnTo>
                  <a:cubicBezTo>
                    <a:pt x="9109" y="1526"/>
                    <a:pt x="9599" y="796"/>
                    <a:pt x="9332" y="128"/>
                  </a:cubicBezTo>
                  <a:lnTo>
                    <a:pt x="9332" y="128"/>
                  </a:lnTo>
                  <a:cubicBezTo>
                    <a:pt x="9174" y="512"/>
                    <a:pt x="8801" y="762"/>
                    <a:pt x="8389" y="762"/>
                  </a:cubicBezTo>
                  <a:lnTo>
                    <a:pt x="1526" y="7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542;p72"/>
            <p:cNvSpPr/>
            <p:nvPr/>
          </p:nvSpPr>
          <p:spPr>
            <a:xfrm>
              <a:off x="7155913" y="2546848"/>
              <a:ext cx="70045" cy="33320"/>
            </a:xfrm>
            <a:custGeom>
              <a:avLst/>
              <a:gdLst/>
              <a:ahLst/>
              <a:cxnLst/>
              <a:rect l="l" t="t" r="r" b="b"/>
              <a:pathLst>
                <a:path w="2674" h="1272" extrusionOk="0">
                  <a:moveTo>
                    <a:pt x="2509" y="0"/>
                  </a:moveTo>
                  <a:cubicBezTo>
                    <a:pt x="2392" y="452"/>
                    <a:pt x="1988" y="764"/>
                    <a:pt x="1526" y="764"/>
                  </a:cubicBezTo>
                  <a:lnTo>
                    <a:pt x="1" y="764"/>
                  </a:lnTo>
                  <a:lnTo>
                    <a:pt x="1" y="1271"/>
                  </a:lnTo>
                  <a:lnTo>
                    <a:pt x="1526" y="1271"/>
                  </a:lnTo>
                  <a:cubicBezTo>
                    <a:pt x="2187" y="1271"/>
                    <a:pt x="2673" y="644"/>
                    <a:pt x="2509" y="0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543;p72"/>
            <p:cNvSpPr/>
            <p:nvPr/>
          </p:nvSpPr>
          <p:spPr>
            <a:xfrm>
              <a:off x="7155834" y="2493593"/>
              <a:ext cx="76778" cy="33346"/>
            </a:xfrm>
            <a:custGeom>
              <a:avLst/>
              <a:gdLst/>
              <a:ahLst/>
              <a:cxnLst/>
              <a:rect l="l" t="t" r="r" b="b"/>
              <a:pathLst>
                <a:path w="2931" h="1273" extrusionOk="0">
                  <a:moveTo>
                    <a:pt x="2766" y="1"/>
                  </a:moveTo>
                  <a:cubicBezTo>
                    <a:pt x="2649" y="450"/>
                    <a:pt x="2245" y="765"/>
                    <a:pt x="1779" y="765"/>
                  </a:cubicBezTo>
                  <a:lnTo>
                    <a:pt x="0" y="765"/>
                  </a:lnTo>
                  <a:lnTo>
                    <a:pt x="0" y="1272"/>
                  </a:lnTo>
                  <a:lnTo>
                    <a:pt x="1779" y="1272"/>
                  </a:lnTo>
                  <a:cubicBezTo>
                    <a:pt x="2443" y="1272"/>
                    <a:pt x="2930" y="645"/>
                    <a:pt x="2766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544;p72"/>
            <p:cNvSpPr/>
            <p:nvPr/>
          </p:nvSpPr>
          <p:spPr>
            <a:xfrm>
              <a:off x="7155834" y="2440365"/>
              <a:ext cx="83405" cy="33346"/>
            </a:xfrm>
            <a:custGeom>
              <a:avLst/>
              <a:gdLst/>
              <a:ahLst/>
              <a:cxnLst/>
              <a:rect l="l" t="t" r="r" b="b"/>
              <a:pathLst>
                <a:path w="3184" h="1273" extrusionOk="0">
                  <a:moveTo>
                    <a:pt x="3019" y="1"/>
                  </a:moveTo>
                  <a:lnTo>
                    <a:pt x="3019" y="1"/>
                  </a:lnTo>
                  <a:cubicBezTo>
                    <a:pt x="2903" y="450"/>
                    <a:pt x="2498" y="762"/>
                    <a:pt x="2032" y="762"/>
                  </a:cubicBezTo>
                  <a:lnTo>
                    <a:pt x="0" y="762"/>
                  </a:lnTo>
                  <a:lnTo>
                    <a:pt x="0" y="1272"/>
                  </a:lnTo>
                  <a:lnTo>
                    <a:pt x="2032" y="1272"/>
                  </a:lnTo>
                  <a:cubicBezTo>
                    <a:pt x="2697" y="1272"/>
                    <a:pt x="3184" y="645"/>
                    <a:pt x="3019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545;p72"/>
            <p:cNvSpPr/>
            <p:nvPr/>
          </p:nvSpPr>
          <p:spPr>
            <a:xfrm>
              <a:off x="6916150" y="2600155"/>
              <a:ext cx="26693" cy="26588"/>
            </a:xfrm>
            <a:custGeom>
              <a:avLst/>
              <a:gdLst/>
              <a:ahLst/>
              <a:cxnLst/>
              <a:rect l="l" t="t" r="r" b="b"/>
              <a:pathLst>
                <a:path w="1019" h="1015" extrusionOk="0">
                  <a:moveTo>
                    <a:pt x="511" y="1"/>
                  </a:moveTo>
                  <a:cubicBezTo>
                    <a:pt x="230" y="1"/>
                    <a:pt x="1" y="227"/>
                    <a:pt x="1" y="508"/>
                  </a:cubicBezTo>
                  <a:cubicBezTo>
                    <a:pt x="1" y="789"/>
                    <a:pt x="230" y="1015"/>
                    <a:pt x="511" y="1015"/>
                  </a:cubicBezTo>
                  <a:cubicBezTo>
                    <a:pt x="789" y="1015"/>
                    <a:pt x="1018" y="789"/>
                    <a:pt x="1018" y="508"/>
                  </a:cubicBezTo>
                  <a:cubicBezTo>
                    <a:pt x="1018" y="227"/>
                    <a:pt x="789" y="1"/>
                    <a:pt x="511" y="1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546;p72"/>
            <p:cNvSpPr/>
            <p:nvPr/>
          </p:nvSpPr>
          <p:spPr>
            <a:xfrm>
              <a:off x="6856635" y="2291787"/>
              <a:ext cx="388079" cy="367909"/>
            </a:xfrm>
            <a:custGeom>
              <a:avLst/>
              <a:gdLst/>
              <a:ahLst/>
              <a:cxnLst/>
              <a:rect l="l" t="t" r="r" b="b"/>
              <a:pathLst>
                <a:path w="14815" h="14045" extrusionOk="0">
                  <a:moveTo>
                    <a:pt x="7830" y="0"/>
                  </a:moveTo>
                  <a:cubicBezTo>
                    <a:pt x="7395" y="0"/>
                    <a:pt x="7060" y="99"/>
                    <a:pt x="7032" y="108"/>
                  </a:cubicBezTo>
                  <a:cubicBezTo>
                    <a:pt x="6933" y="135"/>
                    <a:pt x="6861" y="231"/>
                    <a:pt x="6861" y="334"/>
                  </a:cubicBezTo>
                  <a:lnTo>
                    <a:pt x="6861" y="3558"/>
                  </a:lnTo>
                  <a:lnTo>
                    <a:pt x="4527" y="6530"/>
                  </a:lnTo>
                  <a:cubicBezTo>
                    <a:pt x="4452" y="6187"/>
                    <a:pt x="4147" y="5944"/>
                    <a:pt x="3798" y="5944"/>
                  </a:cubicBezTo>
                  <a:lnTo>
                    <a:pt x="748" y="5944"/>
                  </a:lnTo>
                  <a:cubicBezTo>
                    <a:pt x="336" y="5944"/>
                    <a:pt x="1" y="6276"/>
                    <a:pt x="1" y="6691"/>
                  </a:cubicBezTo>
                  <a:lnTo>
                    <a:pt x="1" y="7451"/>
                  </a:lnTo>
                  <a:cubicBezTo>
                    <a:pt x="1" y="7585"/>
                    <a:pt x="107" y="7691"/>
                    <a:pt x="241" y="7691"/>
                  </a:cubicBezTo>
                  <a:cubicBezTo>
                    <a:pt x="371" y="7691"/>
                    <a:pt x="477" y="7585"/>
                    <a:pt x="477" y="7451"/>
                  </a:cubicBezTo>
                  <a:lnTo>
                    <a:pt x="477" y="6691"/>
                  </a:lnTo>
                  <a:cubicBezTo>
                    <a:pt x="477" y="6540"/>
                    <a:pt x="600" y="6420"/>
                    <a:pt x="748" y="6420"/>
                  </a:cubicBezTo>
                  <a:lnTo>
                    <a:pt x="3798" y="6420"/>
                  </a:lnTo>
                  <a:cubicBezTo>
                    <a:pt x="3945" y="6420"/>
                    <a:pt x="4068" y="6540"/>
                    <a:pt x="4068" y="6691"/>
                  </a:cubicBezTo>
                  <a:lnTo>
                    <a:pt x="4068" y="13297"/>
                  </a:lnTo>
                  <a:cubicBezTo>
                    <a:pt x="4068" y="13445"/>
                    <a:pt x="3945" y="13568"/>
                    <a:pt x="3798" y="13568"/>
                  </a:cubicBezTo>
                  <a:lnTo>
                    <a:pt x="748" y="13568"/>
                  </a:lnTo>
                  <a:cubicBezTo>
                    <a:pt x="600" y="13568"/>
                    <a:pt x="477" y="13445"/>
                    <a:pt x="477" y="13297"/>
                  </a:cubicBezTo>
                  <a:lnTo>
                    <a:pt x="477" y="8469"/>
                  </a:lnTo>
                  <a:cubicBezTo>
                    <a:pt x="477" y="8335"/>
                    <a:pt x="371" y="8229"/>
                    <a:pt x="241" y="8229"/>
                  </a:cubicBezTo>
                  <a:cubicBezTo>
                    <a:pt x="107" y="8229"/>
                    <a:pt x="1" y="8335"/>
                    <a:pt x="1" y="8469"/>
                  </a:cubicBezTo>
                  <a:lnTo>
                    <a:pt x="1" y="13297"/>
                  </a:lnTo>
                  <a:cubicBezTo>
                    <a:pt x="1" y="13709"/>
                    <a:pt x="336" y="14041"/>
                    <a:pt x="748" y="14044"/>
                  </a:cubicBezTo>
                  <a:lnTo>
                    <a:pt x="3798" y="14044"/>
                  </a:lnTo>
                  <a:cubicBezTo>
                    <a:pt x="4209" y="14041"/>
                    <a:pt x="4545" y="13709"/>
                    <a:pt x="4545" y="13297"/>
                  </a:cubicBezTo>
                  <a:lnTo>
                    <a:pt x="4545" y="12667"/>
                  </a:lnTo>
                  <a:lnTo>
                    <a:pt x="5723" y="13256"/>
                  </a:lnTo>
                  <a:cubicBezTo>
                    <a:pt x="5758" y="13273"/>
                    <a:pt x="5795" y="13280"/>
                    <a:pt x="5833" y="13280"/>
                  </a:cubicBezTo>
                  <a:lnTo>
                    <a:pt x="10408" y="13280"/>
                  </a:lnTo>
                  <a:cubicBezTo>
                    <a:pt x="10538" y="13280"/>
                    <a:pt x="10644" y="13174"/>
                    <a:pt x="10644" y="13044"/>
                  </a:cubicBezTo>
                  <a:cubicBezTo>
                    <a:pt x="10644" y="12910"/>
                    <a:pt x="10538" y="12804"/>
                    <a:pt x="10408" y="12804"/>
                  </a:cubicBezTo>
                  <a:lnTo>
                    <a:pt x="5888" y="12804"/>
                  </a:lnTo>
                  <a:lnTo>
                    <a:pt x="4545" y="12132"/>
                  </a:lnTo>
                  <a:lnTo>
                    <a:pt x="4545" y="7280"/>
                  </a:lnTo>
                  <a:lnTo>
                    <a:pt x="7289" y="3788"/>
                  </a:lnTo>
                  <a:cubicBezTo>
                    <a:pt x="7324" y="3744"/>
                    <a:pt x="7341" y="3692"/>
                    <a:pt x="7341" y="3641"/>
                  </a:cubicBezTo>
                  <a:lnTo>
                    <a:pt x="7341" y="526"/>
                  </a:lnTo>
                  <a:cubicBezTo>
                    <a:pt x="7462" y="503"/>
                    <a:pt x="7638" y="478"/>
                    <a:pt x="7837" y="478"/>
                  </a:cubicBezTo>
                  <a:cubicBezTo>
                    <a:pt x="8145" y="478"/>
                    <a:pt x="8507" y="538"/>
                    <a:pt x="8801" y="759"/>
                  </a:cubicBezTo>
                  <a:cubicBezTo>
                    <a:pt x="9202" y="1057"/>
                    <a:pt x="9404" y="1598"/>
                    <a:pt x="9404" y="2369"/>
                  </a:cubicBezTo>
                  <a:lnTo>
                    <a:pt x="9404" y="4912"/>
                  </a:lnTo>
                  <a:cubicBezTo>
                    <a:pt x="9404" y="5042"/>
                    <a:pt x="9510" y="5149"/>
                    <a:pt x="9644" y="5149"/>
                  </a:cubicBezTo>
                  <a:lnTo>
                    <a:pt x="13454" y="5149"/>
                  </a:lnTo>
                  <a:cubicBezTo>
                    <a:pt x="13886" y="5149"/>
                    <a:pt x="14232" y="5498"/>
                    <a:pt x="14232" y="5926"/>
                  </a:cubicBezTo>
                  <a:cubicBezTo>
                    <a:pt x="14232" y="6358"/>
                    <a:pt x="13886" y="6704"/>
                    <a:pt x="13454" y="6704"/>
                  </a:cubicBezTo>
                  <a:lnTo>
                    <a:pt x="11422" y="6704"/>
                  </a:lnTo>
                  <a:cubicBezTo>
                    <a:pt x="11292" y="6704"/>
                    <a:pt x="11182" y="6811"/>
                    <a:pt x="11182" y="6944"/>
                  </a:cubicBezTo>
                  <a:cubicBezTo>
                    <a:pt x="11182" y="7074"/>
                    <a:pt x="11292" y="7181"/>
                    <a:pt x="11422" y="7181"/>
                  </a:cubicBezTo>
                  <a:lnTo>
                    <a:pt x="13249" y="7181"/>
                  </a:lnTo>
                  <a:cubicBezTo>
                    <a:pt x="13667" y="7208"/>
                    <a:pt x="13989" y="7564"/>
                    <a:pt x="13975" y="7982"/>
                  </a:cubicBezTo>
                  <a:cubicBezTo>
                    <a:pt x="13965" y="8401"/>
                    <a:pt x="13619" y="8736"/>
                    <a:pt x="13201" y="8736"/>
                  </a:cubicBezTo>
                  <a:lnTo>
                    <a:pt x="11422" y="8736"/>
                  </a:lnTo>
                  <a:cubicBezTo>
                    <a:pt x="11292" y="8736"/>
                    <a:pt x="11182" y="8843"/>
                    <a:pt x="11182" y="8976"/>
                  </a:cubicBezTo>
                  <a:cubicBezTo>
                    <a:pt x="11182" y="9106"/>
                    <a:pt x="11292" y="9213"/>
                    <a:pt x="11422" y="9213"/>
                  </a:cubicBezTo>
                  <a:lnTo>
                    <a:pt x="13012" y="9213"/>
                  </a:lnTo>
                  <a:cubicBezTo>
                    <a:pt x="13022" y="9216"/>
                    <a:pt x="13033" y="9220"/>
                    <a:pt x="13043" y="9220"/>
                  </a:cubicBezTo>
                  <a:cubicBezTo>
                    <a:pt x="13451" y="9271"/>
                    <a:pt x="13746" y="9631"/>
                    <a:pt x="13722" y="10042"/>
                  </a:cubicBezTo>
                  <a:cubicBezTo>
                    <a:pt x="13694" y="10450"/>
                    <a:pt x="13358" y="10768"/>
                    <a:pt x="12947" y="10768"/>
                  </a:cubicBezTo>
                  <a:lnTo>
                    <a:pt x="11422" y="10768"/>
                  </a:lnTo>
                  <a:cubicBezTo>
                    <a:pt x="11292" y="10768"/>
                    <a:pt x="11182" y="10878"/>
                    <a:pt x="11182" y="11008"/>
                  </a:cubicBezTo>
                  <a:cubicBezTo>
                    <a:pt x="11182" y="11139"/>
                    <a:pt x="11292" y="11248"/>
                    <a:pt x="11422" y="11248"/>
                  </a:cubicBezTo>
                  <a:lnTo>
                    <a:pt x="12793" y="11248"/>
                  </a:lnTo>
                  <a:cubicBezTo>
                    <a:pt x="12807" y="11252"/>
                    <a:pt x="12824" y="11258"/>
                    <a:pt x="12837" y="11262"/>
                  </a:cubicBezTo>
                  <a:cubicBezTo>
                    <a:pt x="13231" y="11337"/>
                    <a:pt x="13502" y="11701"/>
                    <a:pt x="13465" y="12098"/>
                  </a:cubicBezTo>
                  <a:cubicBezTo>
                    <a:pt x="13427" y="12496"/>
                    <a:pt x="13094" y="12801"/>
                    <a:pt x="12693" y="12804"/>
                  </a:cubicBezTo>
                  <a:lnTo>
                    <a:pt x="11422" y="12804"/>
                  </a:lnTo>
                  <a:cubicBezTo>
                    <a:pt x="11292" y="12804"/>
                    <a:pt x="11186" y="12910"/>
                    <a:pt x="11186" y="13040"/>
                  </a:cubicBezTo>
                  <a:cubicBezTo>
                    <a:pt x="11186" y="13174"/>
                    <a:pt x="11292" y="13280"/>
                    <a:pt x="11422" y="13280"/>
                  </a:cubicBezTo>
                  <a:lnTo>
                    <a:pt x="12693" y="13280"/>
                  </a:lnTo>
                  <a:cubicBezTo>
                    <a:pt x="13211" y="13280"/>
                    <a:pt x="13674" y="12962"/>
                    <a:pt x="13862" y="12478"/>
                  </a:cubicBezTo>
                  <a:cubicBezTo>
                    <a:pt x="14047" y="11995"/>
                    <a:pt x="13920" y="11447"/>
                    <a:pt x="13536" y="11097"/>
                  </a:cubicBezTo>
                  <a:cubicBezTo>
                    <a:pt x="14301" y="10690"/>
                    <a:pt x="14431" y="9648"/>
                    <a:pt x="13790" y="9065"/>
                  </a:cubicBezTo>
                  <a:cubicBezTo>
                    <a:pt x="14201" y="8846"/>
                    <a:pt x="14455" y="8421"/>
                    <a:pt x="14458" y="7958"/>
                  </a:cubicBezTo>
                  <a:cubicBezTo>
                    <a:pt x="14455" y="7606"/>
                    <a:pt x="14308" y="7270"/>
                    <a:pt x="14047" y="7033"/>
                  </a:cubicBezTo>
                  <a:cubicBezTo>
                    <a:pt x="14554" y="6763"/>
                    <a:pt x="14815" y="6180"/>
                    <a:pt x="14674" y="5621"/>
                  </a:cubicBezTo>
                  <a:cubicBezTo>
                    <a:pt x="14534" y="5063"/>
                    <a:pt x="14033" y="4672"/>
                    <a:pt x="13454" y="4672"/>
                  </a:cubicBezTo>
                  <a:lnTo>
                    <a:pt x="9884" y="4672"/>
                  </a:lnTo>
                  <a:lnTo>
                    <a:pt x="9884" y="2369"/>
                  </a:lnTo>
                  <a:cubicBezTo>
                    <a:pt x="9884" y="1441"/>
                    <a:pt x="9616" y="769"/>
                    <a:pt x="9085" y="375"/>
                  </a:cubicBezTo>
                  <a:cubicBezTo>
                    <a:pt x="8689" y="80"/>
                    <a:pt x="8220" y="0"/>
                    <a:pt x="78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547;p72"/>
            <p:cNvSpPr/>
            <p:nvPr/>
          </p:nvSpPr>
          <p:spPr>
            <a:xfrm>
              <a:off x="6903314" y="2593868"/>
              <a:ext cx="45710" cy="39162"/>
            </a:xfrm>
            <a:custGeom>
              <a:avLst/>
              <a:gdLst/>
              <a:ahLst/>
              <a:cxnLst/>
              <a:rect l="l" t="t" r="r" b="b"/>
              <a:pathLst>
                <a:path w="1745" h="1495" extrusionOk="0">
                  <a:moveTo>
                    <a:pt x="1003" y="478"/>
                  </a:moveTo>
                  <a:cubicBezTo>
                    <a:pt x="1069" y="478"/>
                    <a:pt x="1136" y="502"/>
                    <a:pt x="1190" y="556"/>
                  </a:cubicBezTo>
                  <a:cubicBezTo>
                    <a:pt x="1361" y="727"/>
                    <a:pt x="1241" y="1018"/>
                    <a:pt x="1001" y="1018"/>
                  </a:cubicBezTo>
                  <a:cubicBezTo>
                    <a:pt x="850" y="1018"/>
                    <a:pt x="730" y="898"/>
                    <a:pt x="730" y="748"/>
                  </a:cubicBezTo>
                  <a:cubicBezTo>
                    <a:pt x="730" y="585"/>
                    <a:pt x="864" y="478"/>
                    <a:pt x="1003" y="478"/>
                  </a:cubicBezTo>
                  <a:close/>
                  <a:moveTo>
                    <a:pt x="994" y="0"/>
                  </a:moveTo>
                  <a:cubicBezTo>
                    <a:pt x="810" y="0"/>
                    <a:pt x="623" y="68"/>
                    <a:pt x="470" y="220"/>
                  </a:cubicBezTo>
                  <a:cubicBezTo>
                    <a:pt x="1" y="689"/>
                    <a:pt x="333" y="1495"/>
                    <a:pt x="1001" y="1495"/>
                  </a:cubicBezTo>
                  <a:cubicBezTo>
                    <a:pt x="1412" y="1495"/>
                    <a:pt x="1745" y="1159"/>
                    <a:pt x="1745" y="748"/>
                  </a:cubicBezTo>
                  <a:cubicBezTo>
                    <a:pt x="1745" y="298"/>
                    <a:pt x="1378" y="0"/>
                    <a:pt x="9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699627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0"/>
            <a:ext cx="12192000" cy="6858000"/>
          </a:xfrm>
          <a:prstGeom prst="rect">
            <a:avLst/>
          </a:prstGeom>
        </p:spPr>
      </p:pic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19</a:t>
            </a:fld>
            <a:endParaRPr lang="ru-RU"/>
          </a:p>
        </p:txBody>
      </p:sp>
      <p:grpSp>
        <p:nvGrpSpPr>
          <p:cNvPr id="14" name="Google Shape;13654;p75"/>
          <p:cNvGrpSpPr/>
          <p:nvPr/>
        </p:nvGrpSpPr>
        <p:grpSpPr>
          <a:xfrm>
            <a:off x="8262036" y="1264533"/>
            <a:ext cx="1869775" cy="1667038"/>
            <a:chOff x="3531183" y="2438618"/>
            <a:chExt cx="359416" cy="358315"/>
          </a:xfrm>
        </p:grpSpPr>
        <p:sp>
          <p:nvSpPr>
            <p:cNvPr id="15" name="Google Shape;13655;p75"/>
            <p:cNvSpPr/>
            <p:nvPr/>
          </p:nvSpPr>
          <p:spPr>
            <a:xfrm>
              <a:off x="3653671" y="2571672"/>
              <a:ext cx="216032" cy="204890"/>
            </a:xfrm>
            <a:custGeom>
              <a:avLst/>
              <a:gdLst/>
              <a:ahLst/>
              <a:cxnLst/>
              <a:rect l="l" t="t" r="r" b="b"/>
              <a:pathLst>
                <a:path w="8240" h="7815" extrusionOk="0">
                  <a:moveTo>
                    <a:pt x="2793" y="1"/>
                  </a:moveTo>
                  <a:cubicBezTo>
                    <a:pt x="2693" y="1"/>
                    <a:pt x="2593" y="39"/>
                    <a:pt x="2517" y="115"/>
                  </a:cubicBezTo>
                  <a:lnTo>
                    <a:pt x="2438" y="195"/>
                  </a:lnTo>
                  <a:cubicBezTo>
                    <a:pt x="2285" y="347"/>
                    <a:pt x="2285" y="593"/>
                    <a:pt x="2438" y="749"/>
                  </a:cubicBezTo>
                  <a:lnTo>
                    <a:pt x="2264" y="571"/>
                  </a:lnTo>
                  <a:cubicBezTo>
                    <a:pt x="2184" y="492"/>
                    <a:pt x="2079" y="452"/>
                    <a:pt x="1974" y="452"/>
                  </a:cubicBezTo>
                  <a:cubicBezTo>
                    <a:pt x="1869" y="452"/>
                    <a:pt x="1764" y="492"/>
                    <a:pt x="1684" y="571"/>
                  </a:cubicBezTo>
                  <a:lnTo>
                    <a:pt x="1630" y="629"/>
                  </a:lnTo>
                  <a:cubicBezTo>
                    <a:pt x="1471" y="789"/>
                    <a:pt x="1471" y="1046"/>
                    <a:pt x="1630" y="1205"/>
                  </a:cubicBezTo>
                  <a:lnTo>
                    <a:pt x="1543" y="1122"/>
                  </a:lnTo>
                  <a:cubicBezTo>
                    <a:pt x="1462" y="1040"/>
                    <a:pt x="1355" y="999"/>
                    <a:pt x="1248" y="999"/>
                  </a:cubicBezTo>
                  <a:cubicBezTo>
                    <a:pt x="1142" y="999"/>
                    <a:pt x="1036" y="1040"/>
                    <a:pt x="956" y="1122"/>
                  </a:cubicBezTo>
                  <a:lnTo>
                    <a:pt x="909" y="1165"/>
                  </a:lnTo>
                  <a:cubicBezTo>
                    <a:pt x="746" y="1328"/>
                    <a:pt x="746" y="1593"/>
                    <a:pt x="909" y="1756"/>
                  </a:cubicBezTo>
                  <a:lnTo>
                    <a:pt x="801" y="1647"/>
                  </a:lnTo>
                  <a:cubicBezTo>
                    <a:pt x="717" y="1564"/>
                    <a:pt x="609" y="1522"/>
                    <a:pt x="500" y="1522"/>
                  </a:cubicBezTo>
                  <a:cubicBezTo>
                    <a:pt x="391" y="1522"/>
                    <a:pt x="283" y="1564"/>
                    <a:pt x="199" y="1647"/>
                  </a:cubicBezTo>
                  <a:lnTo>
                    <a:pt x="167" y="1676"/>
                  </a:lnTo>
                  <a:cubicBezTo>
                    <a:pt x="0" y="1842"/>
                    <a:pt x="0" y="2114"/>
                    <a:pt x="167" y="2281"/>
                  </a:cubicBezTo>
                  <a:lnTo>
                    <a:pt x="3358" y="5468"/>
                  </a:lnTo>
                  <a:lnTo>
                    <a:pt x="2199" y="5939"/>
                  </a:lnTo>
                  <a:cubicBezTo>
                    <a:pt x="1949" y="6080"/>
                    <a:pt x="1826" y="6377"/>
                    <a:pt x="1905" y="6656"/>
                  </a:cubicBezTo>
                  <a:cubicBezTo>
                    <a:pt x="1905" y="6656"/>
                    <a:pt x="2057" y="6897"/>
                    <a:pt x="2159" y="6897"/>
                  </a:cubicBezTo>
                  <a:cubicBezTo>
                    <a:pt x="2165" y="6897"/>
                    <a:pt x="2171" y="6897"/>
                    <a:pt x="2177" y="6895"/>
                  </a:cubicBezTo>
                  <a:cubicBezTo>
                    <a:pt x="2640" y="6746"/>
                    <a:pt x="3760" y="6667"/>
                    <a:pt x="4430" y="6630"/>
                  </a:cubicBezTo>
                  <a:cubicBezTo>
                    <a:pt x="4451" y="6629"/>
                    <a:pt x="4472" y="6629"/>
                    <a:pt x="4492" y="6629"/>
                  </a:cubicBezTo>
                  <a:cubicBezTo>
                    <a:pt x="4743" y="6629"/>
                    <a:pt x="4990" y="6708"/>
                    <a:pt x="5194" y="6859"/>
                  </a:cubicBezTo>
                  <a:cubicBezTo>
                    <a:pt x="5241" y="6891"/>
                    <a:pt x="5288" y="6931"/>
                    <a:pt x="5328" y="6974"/>
                  </a:cubicBezTo>
                  <a:lnTo>
                    <a:pt x="6172" y="7815"/>
                  </a:lnTo>
                  <a:lnTo>
                    <a:pt x="8240" y="5747"/>
                  </a:lnTo>
                  <a:lnTo>
                    <a:pt x="7200" y="4707"/>
                  </a:lnTo>
                  <a:cubicBezTo>
                    <a:pt x="7124" y="4635"/>
                    <a:pt x="7081" y="4537"/>
                    <a:pt x="7073" y="4432"/>
                  </a:cubicBezTo>
                  <a:cubicBezTo>
                    <a:pt x="7059" y="4215"/>
                    <a:pt x="6965" y="4008"/>
                    <a:pt x="6813" y="3856"/>
                  </a:cubicBezTo>
                  <a:lnTo>
                    <a:pt x="3071" y="115"/>
                  </a:lnTo>
                  <a:cubicBezTo>
                    <a:pt x="2994" y="39"/>
                    <a:pt x="2893" y="1"/>
                    <a:pt x="2793" y="1"/>
                  </a:cubicBezTo>
                  <a:close/>
                </a:path>
              </a:pathLst>
            </a:custGeom>
            <a:solidFill>
              <a:srgbClr val="E0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656;p75"/>
            <p:cNvSpPr/>
            <p:nvPr/>
          </p:nvSpPr>
          <p:spPr>
            <a:xfrm>
              <a:off x="3714810" y="2571672"/>
              <a:ext cx="154788" cy="160556"/>
            </a:xfrm>
            <a:custGeom>
              <a:avLst/>
              <a:gdLst/>
              <a:ahLst/>
              <a:cxnLst/>
              <a:rect l="l" t="t" r="r" b="b"/>
              <a:pathLst>
                <a:path w="5904" h="6124" extrusionOk="0">
                  <a:moveTo>
                    <a:pt x="462" y="1"/>
                  </a:moveTo>
                  <a:cubicBezTo>
                    <a:pt x="362" y="1"/>
                    <a:pt x="261" y="39"/>
                    <a:pt x="185" y="115"/>
                  </a:cubicBezTo>
                  <a:lnTo>
                    <a:pt x="106" y="195"/>
                  </a:lnTo>
                  <a:cubicBezTo>
                    <a:pt x="55" y="245"/>
                    <a:pt x="15" y="310"/>
                    <a:pt x="1" y="387"/>
                  </a:cubicBezTo>
                  <a:cubicBezTo>
                    <a:pt x="29" y="380"/>
                    <a:pt x="57" y="377"/>
                    <a:pt x="85" y="377"/>
                  </a:cubicBezTo>
                  <a:cubicBezTo>
                    <a:pt x="188" y="377"/>
                    <a:pt x="289" y="418"/>
                    <a:pt x="363" y="492"/>
                  </a:cubicBezTo>
                  <a:lnTo>
                    <a:pt x="4104" y="4233"/>
                  </a:lnTo>
                  <a:cubicBezTo>
                    <a:pt x="4256" y="4385"/>
                    <a:pt x="4350" y="4588"/>
                    <a:pt x="4365" y="4805"/>
                  </a:cubicBezTo>
                  <a:cubicBezTo>
                    <a:pt x="4372" y="4910"/>
                    <a:pt x="4415" y="5011"/>
                    <a:pt x="4491" y="5084"/>
                  </a:cubicBezTo>
                  <a:lnTo>
                    <a:pt x="5531" y="6123"/>
                  </a:lnTo>
                  <a:lnTo>
                    <a:pt x="5904" y="5747"/>
                  </a:lnTo>
                  <a:lnTo>
                    <a:pt x="4868" y="4707"/>
                  </a:lnTo>
                  <a:cubicBezTo>
                    <a:pt x="4792" y="4635"/>
                    <a:pt x="4749" y="4537"/>
                    <a:pt x="4741" y="4432"/>
                  </a:cubicBezTo>
                  <a:cubicBezTo>
                    <a:pt x="4727" y="4215"/>
                    <a:pt x="4633" y="4008"/>
                    <a:pt x="4481" y="3856"/>
                  </a:cubicBezTo>
                  <a:lnTo>
                    <a:pt x="739" y="115"/>
                  </a:lnTo>
                  <a:cubicBezTo>
                    <a:pt x="663" y="39"/>
                    <a:pt x="563" y="1"/>
                    <a:pt x="462" y="1"/>
                  </a:cubicBez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57;p75"/>
            <p:cNvSpPr/>
            <p:nvPr/>
          </p:nvSpPr>
          <p:spPr>
            <a:xfrm>
              <a:off x="3789740" y="2696965"/>
              <a:ext cx="79859" cy="79596"/>
            </a:xfrm>
            <a:custGeom>
              <a:avLst/>
              <a:gdLst/>
              <a:ahLst/>
              <a:cxnLst/>
              <a:rect l="l" t="t" r="r" b="b"/>
              <a:pathLst>
                <a:path w="3046" h="3036" extrusionOk="0">
                  <a:moveTo>
                    <a:pt x="2079" y="1"/>
                  </a:moveTo>
                  <a:lnTo>
                    <a:pt x="0" y="2080"/>
                  </a:lnTo>
                  <a:cubicBezTo>
                    <a:pt x="51" y="2112"/>
                    <a:pt x="94" y="2152"/>
                    <a:pt x="138" y="2195"/>
                  </a:cubicBezTo>
                  <a:lnTo>
                    <a:pt x="978" y="3036"/>
                  </a:lnTo>
                  <a:lnTo>
                    <a:pt x="3046" y="968"/>
                  </a:lnTo>
                  <a:lnTo>
                    <a:pt x="2079" y="1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658;p75"/>
            <p:cNvSpPr/>
            <p:nvPr/>
          </p:nvSpPr>
          <p:spPr>
            <a:xfrm>
              <a:off x="3798182" y="2705145"/>
              <a:ext cx="86623" cy="86518"/>
            </a:xfrm>
            <a:custGeom>
              <a:avLst/>
              <a:gdLst/>
              <a:ahLst/>
              <a:cxnLst/>
              <a:rect l="l" t="t" r="r" b="b"/>
              <a:pathLst>
                <a:path w="3304" h="3300" extrusionOk="0">
                  <a:moveTo>
                    <a:pt x="2384" y="0"/>
                  </a:moveTo>
                  <a:lnTo>
                    <a:pt x="0" y="2383"/>
                  </a:lnTo>
                  <a:lnTo>
                    <a:pt x="920" y="3299"/>
                  </a:lnTo>
                  <a:lnTo>
                    <a:pt x="3303" y="920"/>
                  </a:lnTo>
                  <a:lnTo>
                    <a:pt x="2384" y="0"/>
                  </a:lnTo>
                  <a:close/>
                </a:path>
              </a:pathLst>
            </a:custGeom>
            <a:solidFill>
              <a:srgbClr val="768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659;p75"/>
            <p:cNvSpPr/>
            <p:nvPr/>
          </p:nvSpPr>
          <p:spPr>
            <a:xfrm>
              <a:off x="3847549" y="2705145"/>
              <a:ext cx="37255" cy="37150"/>
            </a:xfrm>
            <a:custGeom>
              <a:avLst/>
              <a:gdLst/>
              <a:ahLst/>
              <a:cxnLst/>
              <a:rect l="l" t="t" r="r" b="b"/>
              <a:pathLst>
                <a:path w="1421" h="1417" extrusionOk="0">
                  <a:moveTo>
                    <a:pt x="501" y="0"/>
                  </a:moveTo>
                  <a:lnTo>
                    <a:pt x="1" y="496"/>
                  </a:lnTo>
                  <a:lnTo>
                    <a:pt x="921" y="1416"/>
                  </a:lnTo>
                  <a:lnTo>
                    <a:pt x="1420" y="920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660;p75"/>
            <p:cNvSpPr/>
            <p:nvPr/>
          </p:nvSpPr>
          <p:spPr>
            <a:xfrm>
              <a:off x="3551973" y="2458937"/>
              <a:ext cx="215954" cy="204968"/>
            </a:xfrm>
            <a:custGeom>
              <a:avLst/>
              <a:gdLst/>
              <a:ahLst/>
              <a:cxnLst/>
              <a:rect l="l" t="t" r="r" b="b"/>
              <a:pathLst>
                <a:path w="8237" h="7818" extrusionOk="0">
                  <a:moveTo>
                    <a:pt x="2072" y="0"/>
                  </a:moveTo>
                  <a:lnTo>
                    <a:pt x="0" y="2068"/>
                  </a:lnTo>
                  <a:lnTo>
                    <a:pt x="1040" y="3107"/>
                  </a:lnTo>
                  <a:cubicBezTo>
                    <a:pt x="1112" y="3183"/>
                    <a:pt x="1159" y="3281"/>
                    <a:pt x="1167" y="3386"/>
                  </a:cubicBezTo>
                  <a:cubicBezTo>
                    <a:pt x="1181" y="3604"/>
                    <a:pt x="1275" y="3806"/>
                    <a:pt x="1427" y="3962"/>
                  </a:cubicBezTo>
                  <a:lnTo>
                    <a:pt x="5169" y="7703"/>
                  </a:lnTo>
                  <a:cubicBezTo>
                    <a:pt x="5245" y="7779"/>
                    <a:pt x="5345" y="7817"/>
                    <a:pt x="5446" y="7817"/>
                  </a:cubicBezTo>
                  <a:cubicBezTo>
                    <a:pt x="5546" y="7817"/>
                    <a:pt x="5647" y="7779"/>
                    <a:pt x="5723" y="7703"/>
                  </a:cubicBezTo>
                  <a:lnTo>
                    <a:pt x="5802" y="7624"/>
                  </a:lnTo>
                  <a:cubicBezTo>
                    <a:pt x="5954" y="7472"/>
                    <a:pt x="5954" y="7222"/>
                    <a:pt x="5802" y="7070"/>
                  </a:cubicBezTo>
                  <a:lnTo>
                    <a:pt x="5802" y="7070"/>
                  </a:lnTo>
                  <a:lnTo>
                    <a:pt x="5976" y="7243"/>
                  </a:lnTo>
                  <a:cubicBezTo>
                    <a:pt x="6056" y="7323"/>
                    <a:pt x="6160" y="7363"/>
                    <a:pt x="6264" y="7363"/>
                  </a:cubicBezTo>
                  <a:cubicBezTo>
                    <a:pt x="6368" y="7363"/>
                    <a:pt x="6472" y="7323"/>
                    <a:pt x="6552" y="7243"/>
                  </a:cubicBezTo>
                  <a:lnTo>
                    <a:pt x="6610" y="7189"/>
                  </a:lnTo>
                  <a:cubicBezTo>
                    <a:pt x="6769" y="7030"/>
                    <a:pt x="6769" y="6769"/>
                    <a:pt x="6610" y="6610"/>
                  </a:cubicBezTo>
                  <a:lnTo>
                    <a:pt x="6610" y="6610"/>
                  </a:lnTo>
                  <a:lnTo>
                    <a:pt x="6697" y="6697"/>
                  </a:lnTo>
                  <a:cubicBezTo>
                    <a:pt x="6777" y="6778"/>
                    <a:pt x="6882" y="6819"/>
                    <a:pt x="6989" y="6819"/>
                  </a:cubicBezTo>
                  <a:cubicBezTo>
                    <a:pt x="7095" y="6819"/>
                    <a:pt x="7202" y="6778"/>
                    <a:pt x="7284" y="6697"/>
                  </a:cubicBezTo>
                  <a:lnTo>
                    <a:pt x="7331" y="6649"/>
                  </a:lnTo>
                  <a:cubicBezTo>
                    <a:pt x="7494" y="6490"/>
                    <a:pt x="7494" y="6226"/>
                    <a:pt x="7331" y="6063"/>
                  </a:cubicBezTo>
                  <a:lnTo>
                    <a:pt x="7331" y="6063"/>
                  </a:lnTo>
                  <a:lnTo>
                    <a:pt x="7439" y="6171"/>
                  </a:lnTo>
                  <a:cubicBezTo>
                    <a:pt x="7521" y="6255"/>
                    <a:pt x="7629" y="6296"/>
                    <a:pt x="7739" y="6296"/>
                  </a:cubicBezTo>
                  <a:cubicBezTo>
                    <a:pt x="7848" y="6296"/>
                    <a:pt x="7957" y="6255"/>
                    <a:pt x="8041" y="6171"/>
                  </a:cubicBezTo>
                  <a:lnTo>
                    <a:pt x="8070" y="6139"/>
                  </a:lnTo>
                  <a:cubicBezTo>
                    <a:pt x="8236" y="5972"/>
                    <a:pt x="8236" y="5704"/>
                    <a:pt x="8070" y="5541"/>
                  </a:cubicBezTo>
                  <a:lnTo>
                    <a:pt x="4886" y="2347"/>
                  </a:lnTo>
                  <a:lnTo>
                    <a:pt x="6041" y="1880"/>
                  </a:lnTo>
                  <a:cubicBezTo>
                    <a:pt x="6291" y="1735"/>
                    <a:pt x="6414" y="1438"/>
                    <a:pt x="6335" y="1163"/>
                  </a:cubicBezTo>
                  <a:cubicBezTo>
                    <a:pt x="6335" y="1163"/>
                    <a:pt x="6183" y="921"/>
                    <a:pt x="6081" y="921"/>
                  </a:cubicBezTo>
                  <a:cubicBezTo>
                    <a:pt x="6075" y="921"/>
                    <a:pt x="6069" y="922"/>
                    <a:pt x="6063" y="924"/>
                  </a:cubicBezTo>
                  <a:cubicBezTo>
                    <a:pt x="5599" y="1068"/>
                    <a:pt x="4480" y="1152"/>
                    <a:pt x="3814" y="1188"/>
                  </a:cubicBezTo>
                  <a:cubicBezTo>
                    <a:pt x="3793" y="1189"/>
                    <a:pt x="3771" y="1190"/>
                    <a:pt x="3750" y="1190"/>
                  </a:cubicBezTo>
                  <a:cubicBezTo>
                    <a:pt x="3497" y="1190"/>
                    <a:pt x="3250" y="1110"/>
                    <a:pt x="3046" y="960"/>
                  </a:cubicBezTo>
                  <a:cubicBezTo>
                    <a:pt x="2999" y="924"/>
                    <a:pt x="2952" y="884"/>
                    <a:pt x="2912" y="844"/>
                  </a:cubicBezTo>
                  <a:lnTo>
                    <a:pt x="2072" y="0"/>
                  </a:ln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661;p75"/>
            <p:cNvSpPr/>
            <p:nvPr/>
          </p:nvSpPr>
          <p:spPr>
            <a:xfrm>
              <a:off x="3551973" y="2503349"/>
              <a:ext cx="154893" cy="160530"/>
            </a:xfrm>
            <a:custGeom>
              <a:avLst/>
              <a:gdLst/>
              <a:ahLst/>
              <a:cxnLst/>
              <a:rect l="l" t="t" r="r" b="b"/>
              <a:pathLst>
                <a:path w="5908" h="6123" extrusionOk="0">
                  <a:moveTo>
                    <a:pt x="377" y="1"/>
                  </a:moveTo>
                  <a:lnTo>
                    <a:pt x="0" y="374"/>
                  </a:lnTo>
                  <a:lnTo>
                    <a:pt x="1040" y="1413"/>
                  </a:lnTo>
                  <a:cubicBezTo>
                    <a:pt x="1116" y="1489"/>
                    <a:pt x="1159" y="1587"/>
                    <a:pt x="1167" y="1692"/>
                  </a:cubicBezTo>
                  <a:cubicBezTo>
                    <a:pt x="1181" y="1910"/>
                    <a:pt x="1275" y="2112"/>
                    <a:pt x="1431" y="2268"/>
                  </a:cubicBezTo>
                  <a:lnTo>
                    <a:pt x="5169" y="6006"/>
                  </a:lnTo>
                  <a:cubicBezTo>
                    <a:pt x="5246" y="6084"/>
                    <a:pt x="5347" y="6123"/>
                    <a:pt x="5447" y="6123"/>
                  </a:cubicBezTo>
                  <a:cubicBezTo>
                    <a:pt x="5548" y="6123"/>
                    <a:pt x="5648" y="6084"/>
                    <a:pt x="5726" y="6006"/>
                  </a:cubicBezTo>
                  <a:lnTo>
                    <a:pt x="5802" y="5930"/>
                  </a:lnTo>
                  <a:cubicBezTo>
                    <a:pt x="5857" y="5875"/>
                    <a:pt x="5893" y="5810"/>
                    <a:pt x="5907" y="5738"/>
                  </a:cubicBezTo>
                  <a:lnTo>
                    <a:pt x="5907" y="5738"/>
                  </a:lnTo>
                  <a:cubicBezTo>
                    <a:pt x="5879" y="5744"/>
                    <a:pt x="5851" y="5747"/>
                    <a:pt x="5823" y="5747"/>
                  </a:cubicBezTo>
                  <a:cubicBezTo>
                    <a:pt x="5720" y="5747"/>
                    <a:pt x="5619" y="5707"/>
                    <a:pt x="5545" y="5633"/>
                  </a:cubicBezTo>
                  <a:lnTo>
                    <a:pt x="1804" y="1892"/>
                  </a:lnTo>
                  <a:cubicBezTo>
                    <a:pt x="1652" y="1736"/>
                    <a:pt x="1558" y="1533"/>
                    <a:pt x="1543" y="1316"/>
                  </a:cubicBezTo>
                  <a:cubicBezTo>
                    <a:pt x="1536" y="1211"/>
                    <a:pt x="1489" y="1113"/>
                    <a:pt x="1416" y="1037"/>
                  </a:cubicBezTo>
                  <a:lnTo>
                    <a:pt x="377" y="1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662;p75"/>
            <p:cNvSpPr/>
            <p:nvPr/>
          </p:nvSpPr>
          <p:spPr>
            <a:xfrm>
              <a:off x="3551973" y="2458937"/>
              <a:ext cx="79963" cy="79675"/>
            </a:xfrm>
            <a:custGeom>
              <a:avLst/>
              <a:gdLst/>
              <a:ahLst/>
              <a:cxnLst/>
              <a:rect l="l" t="t" r="r" b="b"/>
              <a:pathLst>
                <a:path w="3050" h="3039" extrusionOk="0">
                  <a:moveTo>
                    <a:pt x="2072" y="0"/>
                  </a:moveTo>
                  <a:lnTo>
                    <a:pt x="0" y="2068"/>
                  </a:lnTo>
                  <a:lnTo>
                    <a:pt x="971" y="3039"/>
                  </a:lnTo>
                  <a:lnTo>
                    <a:pt x="3050" y="960"/>
                  </a:lnTo>
                  <a:cubicBezTo>
                    <a:pt x="2999" y="924"/>
                    <a:pt x="2952" y="884"/>
                    <a:pt x="2912" y="844"/>
                  </a:cubicBezTo>
                  <a:lnTo>
                    <a:pt x="2072" y="0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663;p75"/>
            <p:cNvSpPr/>
            <p:nvPr/>
          </p:nvSpPr>
          <p:spPr>
            <a:xfrm>
              <a:off x="3536872" y="2443835"/>
              <a:ext cx="86623" cy="86623"/>
            </a:xfrm>
            <a:custGeom>
              <a:avLst/>
              <a:gdLst/>
              <a:ahLst/>
              <a:cxnLst/>
              <a:rect l="l" t="t" r="r" b="b"/>
              <a:pathLst>
                <a:path w="3304" h="3304" extrusionOk="0">
                  <a:moveTo>
                    <a:pt x="2384" y="0"/>
                  </a:moveTo>
                  <a:lnTo>
                    <a:pt x="0" y="2383"/>
                  </a:lnTo>
                  <a:lnTo>
                    <a:pt x="920" y="3303"/>
                  </a:lnTo>
                  <a:lnTo>
                    <a:pt x="3303" y="920"/>
                  </a:lnTo>
                  <a:lnTo>
                    <a:pt x="2384" y="0"/>
                  </a:ln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64;p75"/>
            <p:cNvSpPr/>
            <p:nvPr/>
          </p:nvSpPr>
          <p:spPr>
            <a:xfrm>
              <a:off x="3536872" y="2493203"/>
              <a:ext cx="37150" cy="37255"/>
            </a:xfrm>
            <a:custGeom>
              <a:avLst/>
              <a:gdLst/>
              <a:ahLst/>
              <a:cxnLst/>
              <a:rect l="l" t="t" r="r" b="b"/>
              <a:pathLst>
                <a:path w="1417" h="1421" extrusionOk="0">
                  <a:moveTo>
                    <a:pt x="500" y="0"/>
                  </a:moveTo>
                  <a:lnTo>
                    <a:pt x="0" y="500"/>
                  </a:lnTo>
                  <a:lnTo>
                    <a:pt x="920" y="1420"/>
                  </a:lnTo>
                  <a:lnTo>
                    <a:pt x="1417" y="92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798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65;p75"/>
            <p:cNvSpPr/>
            <p:nvPr/>
          </p:nvSpPr>
          <p:spPr>
            <a:xfrm>
              <a:off x="3663739" y="2458937"/>
              <a:ext cx="205860" cy="214852"/>
            </a:xfrm>
            <a:custGeom>
              <a:avLst/>
              <a:gdLst/>
              <a:ahLst/>
              <a:cxnLst/>
              <a:rect l="l" t="t" r="r" b="b"/>
              <a:pathLst>
                <a:path w="7852" h="8195" extrusionOk="0">
                  <a:moveTo>
                    <a:pt x="5784" y="0"/>
                  </a:moveTo>
                  <a:lnTo>
                    <a:pt x="4748" y="1039"/>
                  </a:lnTo>
                  <a:cubicBezTo>
                    <a:pt x="4672" y="1112"/>
                    <a:pt x="4574" y="1159"/>
                    <a:pt x="4469" y="1166"/>
                  </a:cubicBezTo>
                  <a:cubicBezTo>
                    <a:pt x="4252" y="1181"/>
                    <a:pt x="4046" y="1275"/>
                    <a:pt x="3893" y="1427"/>
                  </a:cubicBezTo>
                  <a:lnTo>
                    <a:pt x="152" y="5168"/>
                  </a:lnTo>
                  <a:cubicBezTo>
                    <a:pt x="0" y="5320"/>
                    <a:pt x="0" y="5570"/>
                    <a:pt x="152" y="5722"/>
                  </a:cubicBezTo>
                  <a:lnTo>
                    <a:pt x="232" y="5802"/>
                  </a:lnTo>
                  <a:cubicBezTo>
                    <a:pt x="308" y="5878"/>
                    <a:pt x="408" y="5916"/>
                    <a:pt x="509" y="5916"/>
                  </a:cubicBezTo>
                  <a:cubicBezTo>
                    <a:pt x="609" y="5916"/>
                    <a:pt x="710" y="5878"/>
                    <a:pt x="786" y="5802"/>
                  </a:cubicBezTo>
                  <a:lnTo>
                    <a:pt x="786" y="5802"/>
                  </a:lnTo>
                  <a:lnTo>
                    <a:pt x="612" y="5976"/>
                  </a:lnTo>
                  <a:cubicBezTo>
                    <a:pt x="453" y="6135"/>
                    <a:pt x="453" y="6392"/>
                    <a:pt x="612" y="6552"/>
                  </a:cubicBezTo>
                  <a:lnTo>
                    <a:pt x="666" y="6610"/>
                  </a:lnTo>
                  <a:cubicBezTo>
                    <a:pt x="746" y="6689"/>
                    <a:pt x="851" y="6729"/>
                    <a:pt x="956" y="6729"/>
                  </a:cubicBezTo>
                  <a:cubicBezTo>
                    <a:pt x="1061" y="6729"/>
                    <a:pt x="1166" y="6689"/>
                    <a:pt x="1246" y="6610"/>
                  </a:cubicBezTo>
                  <a:lnTo>
                    <a:pt x="1246" y="6610"/>
                  </a:lnTo>
                  <a:lnTo>
                    <a:pt x="1159" y="6697"/>
                  </a:lnTo>
                  <a:cubicBezTo>
                    <a:pt x="996" y="6856"/>
                    <a:pt x="996" y="7120"/>
                    <a:pt x="1159" y="7283"/>
                  </a:cubicBezTo>
                  <a:lnTo>
                    <a:pt x="1202" y="7330"/>
                  </a:lnTo>
                  <a:cubicBezTo>
                    <a:pt x="1284" y="7410"/>
                    <a:pt x="1391" y="7450"/>
                    <a:pt x="1498" y="7450"/>
                  </a:cubicBezTo>
                  <a:cubicBezTo>
                    <a:pt x="1604" y="7450"/>
                    <a:pt x="1711" y="7410"/>
                    <a:pt x="1793" y="7330"/>
                  </a:cubicBezTo>
                  <a:lnTo>
                    <a:pt x="1793" y="7330"/>
                  </a:lnTo>
                  <a:lnTo>
                    <a:pt x="1684" y="7439"/>
                  </a:lnTo>
                  <a:cubicBezTo>
                    <a:pt x="1518" y="7602"/>
                    <a:pt x="1518" y="7874"/>
                    <a:pt x="1684" y="8040"/>
                  </a:cubicBezTo>
                  <a:lnTo>
                    <a:pt x="1717" y="8069"/>
                  </a:lnTo>
                  <a:cubicBezTo>
                    <a:pt x="1798" y="8152"/>
                    <a:pt x="1907" y="8194"/>
                    <a:pt x="2016" y="8194"/>
                  </a:cubicBezTo>
                  <a:cubicBezTo>
                    <a:pt x="2125" y="8194"/>
                    <a:pt x="2235" y="8152"/>
                    <a:pt x="2318" y="8069"/>
                  </a:cubicBezTo>
                  <a:lnTo>
                    <a:pt x="5505" y="4882"/>
                  </a:lnTo>
                  <a:lnTo>
                    <a:pt x="5976" y="6041"/>
                  </a:lnTo>
                  <a:cubicBezTo>
                    <a:pt x="6088" y="6239"/>
                    <a:pt x="6298" y="6355"/>
                    <a:pt x="6519" y="6355"/>
                  </a:cubicBezTo>
                  <a:cubicBezTo>
                    <a:pt x="6577" y="6355"/>
                    <a:pt x="6635" y="6347"/>
                    <a:pt x="6693" y="6331"/>
                  </a:cubicBezTo>
                  <a:cubicBezTo>
                    <a:pt x="6693" y="6331"/>
                    <a:pt x="6965" y="6161"/>
                    <a:pt x="6932" y="6059"/>
                  </a:cubicBezTo>
                  <a:cubicBezTo>
                    <a:pt x="6784" y="5599"/>
                    <a:pt x="6704" y="4480"/>
                    <a:pt x="6668" y="3810"/>
                  </a:cubicBezTo>
                  <a:cubicBezTo>
                    <a:pt x="6653" y="3538"/>
                    <a:pt x="6733" y="3267"/>
                    <a:pt x="6896" y="3046"/>
                  </a:cubicBezTo>
                  <a:cubicBezTo>
                    <a:pt x="6928" y="2995"/>
                    <a:pt x="6968" y="2952"/>
                    <a:pt x="7012" y="2908"/>
                  </a:cubicBezTo>
                  <a:lnTo>
                    <a:pt x="7852" y="2068"/>
                  </a:lnTo>
                  <a:lnTo>
                    <a:pt x="5784" y="0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666;p75"/>
            <p:cNvSpPr/>
            <p:nvPr/>
          </p:nvSpPr>
          <p:spPr>
            <a:xfrm>
              <a:off x="3790002" y="2459015"/>
              <a:ext cx="79596" cy="79885"/>
            </a:xfrm>
            <a:custGeom>
              <a:avLst/>
              <a:gdLst/>
              <a:ahLst/>
              <a:cxnLst/>
              <a:rect l="l" t="t" r="r" b="b"/>
              <a:pathLst>
                <a:path w="3036" h="3047" extrusionOk="0">
                  <a:moveTo>
                    <a:pt x="968" y="1"/>
                  </a:moveTo>
                  <a:lnTo>
                    <a:pt x="1" y="968"/>
                  </a:lnTo>
                  <a:lnTo>
                    <a:pt x="2080" y="3046"/>
                  </a:lnTo>
                  <a:cubicBezTo>
                    <a:pt x="2112" y="2999"/>
                    <a:pt x="2152" y="2952"/>
                    <a:pt x="2196" y="2909"/>
                  </a:cubicBezTo>
                  <a:lnTo>
                    <a:pt x="3036" y="2069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E0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667;p75"/>
            <p:cNvSpPr/>
            <p:nvPr/>
          </p:nvSpPr>
          <p:spPr>
            <a:xfrm>
              <a:off x="3663739" y="2459015"/>
              <a:ext cx="161526" cy="154893"/>
            </a:xfrm>
            <a:custGeom>
              <a:avLst/>
              <a:gdLst/>
              <a:ahLst/>
              <a:cxnLst/>
              <a:rect l="l" t="t" r="r" b="b"/>
              <a:pathLst>
                <a:path w="6161" h="5908" extrusionOk="0">
                  <a:moveTo>
                    <a:pt x="5784" y="1"/>
                  </a:moveTo>
                  <a:lnTo>
                    <a:pt x="4748" y="1040"/>
                  </a:lnTo>
                  <a:cubicBezTo>
                    <a:pt x="4672" y="1112"/>
                    <a:pt x="4574" y="1160"/>
                    <a:pt x="4469" y="1167"/>
                  </a:cubicBezTo>
                  <a:cubicBezTo>
                    <a:pt x="4252" y="1181"/>
                    <a:pt x="4046" y="1272"/>
                    <a:pt x="3893" y="1428"/>
                  </a:cubicBezTo>
                  <a:lnTo>
                    <a:pt x="152" y="5169"/>
                  </a:lnTo>
                  <a:cubicBezTo>
                    <a:pt x="0" y="5321"/>
                    <a:pt x="0" y="5571"/>
                    <a:pt x="152" y="5723"/>
                  </a:cubicBezTo>
                  <a:lnTo>
                    <a:pt x="232" y="5803"/>
                  </a:lnTo>
                  <a:cubicBezTo>
                    <a:pt x="283" y="5853"/>
                    <a:pt x="351" y="5890"/>
                    <a:pt x="424" y="5908"/>
                  </a:cubicBezTo>
                  <a:cubicBezTo>
                    <a:pt x="391" y="5774"/>
                    <a:pt x="431" y="5636"/>
                    <a:pt x="529" y="5542"/>
                  </a:cubicBezTo>
                  <a:lnTo>
                    <a:pt x="4270" y="1801"/>
                  </a:lnTo>
                  <a:cubicBezTo>
                    <a:pt x="4422" y="1649"/>
                    <a:pt x="4629" y="1554"/>
                    <a:pt x="4846" y="1540"/>
                  </a:cubicBezTo>
                  <a:cubicBezTo>
                    <a:pt x="4947" y="1533"/>
                    <a:pt x="5049" y="1486"/>
                    <a:pt x="5121" y="1413"/>
                  </a:cubicBezTo>
                  <a:lnTo>
                    <a:pt x="6161" y="377"/>
                  </a:lnTo>
                  <a:lnTo>
                    <a:pt x="5784" y="1"/>
                  </a:lnTo>
                  <a:close/>
                </a:path>
              </a:pathLst>
            </a:custGeom>
            <a:solidFill>
              <a:srgbClr val="E0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668;p75"/>
            <p:cNvSpPr/>
            <p:nvPr/>
          </p:nvSpPr>
          <p:spPr>
            <a:xfrm>
              <a:off x="3798182" y="2443835"/>
              <a:ext cx="86518" cy="86623"/>
            </a:xfrm>
            <a:custGeom>
              <a:avLst/>
              <a:gdLst/>
              <a:ahLst/>
              <a:cxnLst/>
              <a:rect l="l" t="t" r="r" b="b"/>
              <a:pathLst>
                <a:path w="3300" h="3304" extrusionOk="0">
                  <a:moveTo>
                    <a:pt x="920" y="0"/>
                  </a:moveTo>
                  <a:lnTo>
                    <a:pt x="0" y="920"/>
                  </a:lnTo>
                  <a:lnTo>
                    <a:pt x="2384" y="3303"/>
                  </a:lnTo>
                  <a:lnTo>
                    <a:pt x="3300" y="2383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rgbClr val="8BA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669;p75"/>
            <p:cNvSpPr/>
            <p:nvPr/>
          </p:nvSpPr>
          <p:spPr>
            <a:xfrm>
              <a:off x="3798182" y="2443835"/>
              <a:ext cx="37150" cy="37150"/>
            </a:xfrm>
            <a:custGeom>
              <a:avLst/>
              <a:gdLst/>
              <a:ahLst/>
              <a:cxnLst/>
              <a:rect l="l" t="t" r="r" b="b"/>
              <a:pathLst>
                <a:path w="1417" h="1417" extrusionOk="0">
                  <a:moveTo>
                    <a:pt x="920" y="0"/>
                  </a:moveTo>
                  <a:lnTo>
                    <a:pt x="0" y="920"/>
                  </a:lnTo>
                  <a:lnTo>
                    <a:pt x="500" y="1416"/>
                  </a:lnTo>
                  <a:lnTo>
                    <a:pt x="1417" y="500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670;p75"/>
            <p:cNvSpPr/>
            <p:nvPr/>
          </p:nvSpPr>
          <p:spPr>
            <a:xfrm>
              <a:off x="3552052" y="2561709"/>
              <a:ext cx="205886" cy="214852"/>
            </a:xfrm>
            <a:custGeom>
              <a:avLst/>
              <a:gdLst/>
              <a:ahLst/>
              <a:cxnLst/>
              <a:rect l="l" t="t" r="r" b="b"/>
              <a:pathLst>
                <a:path w="7853" h="8195" extrusionOk="0">
                  <a:moveTo>
                    <a:pt x="5836" y="1"/>
                  </a:moveTo>
                  <a:cubicBezTo>
                    <a:pt x="5727" y="1"/>
                    <a:pt x="5618" y="42"/>
                    <a:pt x="5535" y="125"/>
                  </a:cubicBezTo>
                  <a:lnTo>
                    <a:pt x="2348" y="3313"/>
                  </a:lnTo>
                  <a:lnTo>
                    <a:pt x="1877" y="2157"/>
                  </a:lnTo>
                  <a:cubicBezTo>
                    <a:pt x="1762" y="1956"/>
                    <a:pt x="1554" y="1839"/>
                    <a:pt x="1333" y="1839"/>
                  </a:cubicBezTo>
                  <a:cubicBezTo>
                    <a:pt x="1276" y="1839"/>
                    <a:pt x="1218" y="1847"/>
                    <a:pt x="1160" y="1864"/>
                  </a:cubicBezTo>
                  <a:cubicBezTo>
                    <a:pt x="1160" y="1864"/>
                    <a:pt x="888" y="2034"/>
                    <a:pt x="921" y="2136"/>
                  </a:cubicBezTo>
                  <a:cubicBezTo>
                    <a:pt x="1069" y="2595"/>
                    <a:pt x="1149" y="3715"/>
                    <a:pt x="1185" y="4385"/>
                  </a:cubicBezTo>
                  <a:cubicBezTo>
                    <a:pt x="1200" y="4660"/>
                    <a:pt x="1120" y="4928"/>
                    <a:pt x="957" y="5152"/>
                  </a:cubicBezTo>
                  <a:cubicBezTo>
                    <a:pt x="921" y="5199"/>
                    <a:pt x="881" y="5243"/>
                    <a:pt x="841" y="5286"/>
                  </a:cubicBezTo>
                  <a:lnTo>
                    <a:pt x="1" y="6127"/>
                  </a:lnTo>
                  <a:lnTo>
                    <a:pt x="2069" y="8195"/>
                  </a:lnTo>
                  <a:lnTo>
                    <a:pt x="3105" y="7159"/>
                  </a:lnTo>
                  <a:cubicBezTo>
                    <a:pt x="3181" y="7083"/>
                    <a:pt x="3279" y="7039"/>
                    <a:pt x="3384" y="7032"/>
                  </a:cubicBezTo>
                  <a:cubicBezTo>
                    <a:pt x="3601" y="7014"/>
                    <a:pt x="3804" y="6923"/>
                    <a:pt x="3959" y="6768"/>
                  </a:cubicBezTo>
                  <a:lnTo>
                    <a:pt x="7701" y="3026"/>
                  </a:lnTo>
                  <a:cubicBezTo>
                    <a:pt x="7853" y="2874"/>
                    <a:pt x="7853" y="2628"/>
                    <a:pt x="7701" y="2472"/>
                  </a:cubicBezTo>
                  <a:lnTo>
                    <a:pt x="7621" y="2396"/>
                  </a:lnTo>
                  <a:cubicBezTo>
                    <a:pt x="7545" y="2318"/>
                    <a:pt x="7444" y="2279"/>
                    <a:pt x="7344" y="2279"/>
                  </a:cubicBezTo>
                  <a:cubicBezTo>
                    <a:pt x="7244" y="2279"/>
                    <a:pt x="7144" y="2318"/>
                    <a:pt x="7068" y="2395"/>
                  </a:cubicBezTo>
                  <a:lnTo>
                    <a:pt x="7068" y="2395"/>
                  </a:lnTo>
                  <a:lnTo>
                    <a:pt x="7241" y="2219"/>
                  </a:lnTo>
                  <a:cubicBezTo>
                    <a:pt x="7400" y="2059"/>
                    <a:pt x="7400" y="1802"/>
                    <a:pt x="7241" y="1643"/>
                  </a:cubicBezTo>
                  <a:lnTo>
                    <a:pt x="7186" y="1589"/>
                  </a:lnTo>
                  <a:cubicBezTo>
                    <a:pt x="7107" y="1507"/>
                    <a:pt x="7002" y="1466"/>
                    <a:pt x="6897" y="1466"/>
                  </a:cubicBezTo>
                  <a:cubicBezTo>
                    <a:pt x="6795" y="1466"/>
                    <a:pt x="6692" y="1505"/>
                    <a:pt x="6614" y="1582"/>
                  </a:cubicBezTo>
                  <a:lnTo>
                    <a:pt x="6614" y="1582"/>
                  </a:lnTo>
                  <a:lnTo>
                    <a:pt x="6694" y="1502"/>
                  </a:lnTo>
                  <a:cubicBezTo>
                    <a:pt x="6857" y="1339"/>
                    <a:pt x="6857" y="1074"/>
                    <a:pt x="6694" y="911"/>
                  </a:cubicBezTo>
                  <a:lnTo>
                    <a:pt x="6647" y="868"/>
                  </a:lnTo>
                  <a:cubicBezTo>
                    <a:pt x="6567" y="786"/>
                    <a:pt x="6461" y="746"/>
                    <a:pt x="6355" y="746"/>
                  </a:cubicBezTo>
                  <a:cubicBezTo>
                    <a:pt x="6248" y="746"/>
                    <a:pt x="6142" y="786"/>
                    <a:pt x="6060" y="868"/>
                  </a:cubicBezTo>
                  <a:lnTo>
                    <a:pt x="6169" y="759"/>
                  </a:lnTo>
                  <a:cubicBezTo>
                    <a:pt x="6335" y="593"/>
                    <a:pt x="6335" y="325"/>
                    <a:pt x="6169" y="158"/>
                  </a:cubicBezTo>
                  <a:lnTo>
                    <a:pt x="6136" y="125"/>
                  </a:lnTo>
                  <a:cubicBezTo>
                    <a:pt x="6053" y="42"/>
                    <a:pt x="5944" y="1"/>
                    <a:pt x="5836" y="1"/>
                  </a:cubicBez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671;p75"/>
            <p:cNvSpPr/>
            <p:nvPr/>
          </p:nvSpPr>
          <p:spPr>
            <a:xfrm>
              <a:off x="3596412" y="2621773"/>
              <a:ext cx="161526" cy="154893"/>
            </a:xfrm>
            <a:custGeom>
              <a:avLst/>
              <a:gdLst/>
              <a:ahLst/>
              <a:cxnLst/>
              <a:rect l="l" t="t" r="r" b="b"/>
              <a:pathLst>
                <a:path w="6161" h="5908" extrusionOk="0">
                  <a:moveTo>
                    <a:pt x="5737" y="0"/>
                  </a:moveTo>
                  <a:cubicBezTo>
                    <a:pt x="5766" y="131"/>
                    <a:pt x="5726" y="268"/>
                    <a:pt x="5632" y="362"/>
                  </a:cubicBezTo>
                  <a:lnTo>
                    <a:pt x="1891" y="4104"/>
                  </a:lnTo>
                  <a:cubicBezTo>
                    <a:pt x="1739" y="4256"/>
                    <a:pt x="1532" y="4350"/>
                    <a:pt x="1315" y="4364"/>
                  </a:cubicBezTo>
                  <a:cubicBezTo>
                    <a:pt x="1210" y="4372"/>
                    <a:pt x="1112" y="4415"/>
                    <a:pt x="1040" y="4491"/>
                  </a:cubicBezTo>
                  <a:lnTo>
                    <a:pt x="0" y="5531"/>
                  </a:lnTo>
                  <a:lnTo>
                    <a:pt x="377" y="5907"/>
                  </a:lnTo>
                  <a:lnTo>
                    <a:pt x="1413" y="4868"/>
                  </a:lnTo>
                  <a:cubicBezTo>
                    <a:pt x="1489" y="4792"/>
                    <a:pt x="1587" y="4748"/>
                    <a:pt x="1692" y="4741"/>
                  </a:cubicBezTo>
                  <a:cubicBezTo>
                    <a:pt x="1909" y="4727"/>
                    <a:pt x="2112" y="4632"/>
                    <a:pt x="2267" y="4480"/>
                  </a:cubicBezTo>
                  <a:lnTo>
                    <a:pt x="6009" y="739"/>
                  </a:lnTo>
                  <a:cubicBezTo>
                    <a:pt x="6161" y="583"/>
                    <a:pt x="6161" y="337"/>
                    <a:pt x="6009" y="185"/>
                  </a:cubicBezTo>
                  <a:lnTo>
                    <a:pt x="5929" y="105"/>
                  </a:lnTo>
                  <a:cubicBezTo>
                    <a:pt x="5878" y="51"/>
                    <a:pt x="5810" y="15"/>
                    <a:pt x="5737" y="0"/>
                  </a:cubicBezTo>
                  <a:close/>
                </a:path>
              </a:pathLst>
            </a:custGeom>
            <a:solidFill>
              <a:srgbClr val="E0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672;p75"/>
            <p:cNvSpPr/>
            <p:nvPr/>
          </p:nvSpPr>
          <p:spPr>
            <a:xfrm>
              <a:off x="3552052" y="2696782"/>
              <a:ext cx="79596" cy="79780"/>
            </a:xfrm>
            <a:custGeom>
              <a:avLst/>
              <a:gdLst/>
              <a:ahLst/>
              <a:cxnLst/>
              <a:rect l="l" t="t" r="r" b="b"/>
              <a:pathLst>
                <a:path w="3036" h="3043" extrusionOk="0">
                  <a:moveTo>
                    <a:pt x="957" y="0"/>
                  </a:moveTo>
                  <a:cubicBezTo>
                    <a:pt x="921" y="47"/>
                    <a:pt x="881" y="91"/>
                    <a:pt x="841" y="134"/>
                  </a:cubicBezTo>
                  <a:lnTo>
                    <a:pt x="1" y="975"/>
                  </a:lnTo>
                  <a:lnTo>
                    <a:pt x="2069" y="3043"/>
                  </a:lnTo>
                  <a:lnTo>
                    <a:pt x="3036" y="207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rgbClr val="E0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673;p75"/>
            <p:cNvSpPr/>
            <p:nvPr/>
          </p:nvSpPr>
          <p:spPr>
            <a:xfrm>
              <a:off x="3536872" y="2705145"/>
              <a:ext cx="86623" cy="86518"/>
            </a:xfrm>
            <a:custGeom>
              <a:avLst/>
              <a:gdLst/>
              <a:ahLst/>
              <a:cxnLst/>
              <a:rect l="l" t="t" r="r" b="b"/>
              <a:pathLst>
                <a:path w="3304" h="3300" extrusionOk="0">
                  <a:moveTo>
                    <a:pt x="920" y="0"/>
                  </a:moveTo>
                  <a:lnTo>
                    <a:pt x="0" y="920"/>
                  </a:lnTo>
                  <a:lnTo>
                    <a:pt x="2384" y="3299"/>
                  </a:lnTo>
                  <a:lnTo>
                    <a:pt x="3303" y="2383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674;p75"/>
            <p:cNvSpPr/>
            <p:nvPr/>
          </p:nvSpPr>
          <p:spPr>
            <a:xfrm>
              <a:off x="3586345" y="2754513"/>
              <a:ext cx="37150" cy="37150"/>
            </a:xfrm>
            <a:custGeom>
              <a:avLst/>
              <a:gdLst/>
              <a:ahLst/>
              <a:cxnLst/>
              <a:rect l="l" t="t" r="r" b="b"/>
              <a:pathLst>
                <a:path w="1417" h="1417" extrusionOk="0">
                  <a:moveTo>
                    <a:pt x="917" y="0"/>
                  </a:moveTo>
                  <a:lnTo>
                    <a:pt x="0" y="920"/>
                  </a:lnTo>
                  <a:lnTo>
                    <a:pt x="497" y="1416"/>
                  </a:lnTo>
                  <a:lnTo>
                    <a:pt x="1416" y="50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D6DE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75;p75"/>
            <p:cNvSpPr/>
            <p:nvPr/>
          </p:nvSpPr>
          <p:spPr>
            <a:xfrm>
              <a:off x="3531183" y="2438618"/>
              <a:ext cx="359416" cy="358315"/>
            </a:xfrm>
            <a:custGeom>
              <a:avLst/>
              <a:gdLst/>
              <a:ahLst/>
              <a:cxnLst/>
              <a:rect l="l" t="t" r="r" b="b"/>
              <a:pathLst>
                <a:path w="13709" h="13667" extrusionOk="0">
                  <a:moveTo>
                    <a:pt x="11104" y="482"/>
                  </a:moveTo>
                  <a:lnTo>
                    <a:pt x="13201" y="2582"/>
                  </a:lnTo>
                  <a:lnTo>
                    <a:pt x="12568" y="3216"/>
                  </a:lnTo>
                  <a:lnTo>
                    <a:pt x="12553" y="3202"/>
                  </a:lnTo>
                  <a:lnTo>
                    <a:pt x="10489" y="1137"/>
                  </a:lnTo>
                  <a:lnTo>
                    <a:pt x="10474" y="1123"/>
                  </a:lnTo>
                  <a:lnTo>
                    <a:pt x="11104" y="482"/>
                  </a:lnTo>
                  <a:close/>
                  <a:moveTo>
                    <a:pt x="3361" y="1557"/>
                  </a:moveTo>
                  <a:lnTo>
                    <a:pt x="3560" y="1760"/>
                  </a:lnTo>
                  <a:cubicBezTo>
                    <a:pt x="3821" y="2021"/>
                    <a:pt x="4173" y="2164"/>
                    <a:pt x="4540" y="2164"/>
                  </a:cubicBezTo>
                  <a:cubicBezTo>
                    <a:pt x="4566" y="2164"/>
                    <a:pt x="4592" y="2164"/>
                    <a:pt x="4618" y="2162"/>
                  </a:cubicBezTo>
                  <a:cubicBezTo>
                    <a:pt x="5375" y="2122"/>
                    <a:pt x="6360" y="2046"/>
                    <a:pt x="6852" y="1912"/>
                  </a:cubicBezTo>
                  <a:cubicBezTo>
                    <a:pt x="6885" y="1945"/>
                    <a:pt x="6914" y="1981"/>
                    <a:pt x="6939" y="2021"/>
                  </a:cubicBezTo>
                  <a:cubicBezTo>
                    <a:pt x="6979" y="2198"/>
                    <a:pt x="6900" y="2383"/>
                    <a:pt x="6744" y="2477"/>
                  </a:cubicBezTo>
                  <a:lnTo>
                    <a:pt x="5599" y="2941"/>
                  </a:lnTo>
                  <a:cubicBezTo>
                    <a:pt x="5469" y="2995"/>
                    <a:pt x="5433" y="3165"/>
                    <a:pt x="5534" y="3267"/>
                  </a:cubicBezTo>
                  <a:lnTo>
                    <a:pt x="6570" y="4303"/>
                  </a:lnTo>
                  <a:lnTo>
                    <a:pt x="6219" y="4650"/>
                  </a:lnTo>
                  <a:lnTo>
                    <a:pt x="5860" y="4295"/>
                  </a:lnTo>
                  <a:cubicBezTo>
                    <a:pt x="5816" y="4249"/>
                    <a:pt x="5766" y="4230"/>
                    <a:pt x="5718" y="4230"/>
                  </a:cubicBezTo>
                  <a:cubicBezTo>
                    <a:pt x="5562" y="4230"/>
                    <a:pt x="5428" y="4434"/>
                    <a:pt x="5578" y="4578"/>
                  </a:cubicBezTo>
                  <a:lnTo>
                    <a:pt x="5936" y="4936"/>
                  </a:lnTo>
                  <a:lnTo>
                    <a:pt x="5585" y="5284"/>
                  </a:lnTo>
                  <a:lnTo>
                    <a:pt x="5005" y="4705"/>
                  </a:lnTo>
                  <a:cubicBezTo>
                    <a:pt x="4961" y="4659"/>
                    <a:pt x="4911" y="4639"/>
                    <a:pt x="4864" y="4639"/>
                  </a:cubicBezTo>
                  <a:cubicBezTo>
                    <a:pt x="4708" y="4639"/>
                    <a:pt x="4573" y="4843"/>
                    <a:pt x="4723" y="4987"/>
                  </a:cubicBezTo>
                  <a:lnTo>
                    <a:pt x="5302" y="5567"/>
                  </a:lnTo>
                  <a:lnTo>
                    <a:pt x="4951" y="5918"/>
                  </a:lnTo>
                  <a:lnTo>
                    <a:pt x="4596" y="5559"/>
                  </a:lnTo>
                  <a:cubicBezTo>
                    <a:pt x="4551" y="5513"/>
                    <a:pt x="4501" y="5494"/>
                    <a:pt x="4453" y="5494"/>
                  </a:cubicBezTo>
                  <a:cubicBezTo>
                    <a:pt x="4296" y="5494"/>
                    <a:pt x="4163" y="5698"/>
                    <a:pt x="4310" y="5842"/>
                  </a:cubicBezTo>
                  <a:lnTo>
                    <a:pt x="4669" y="6200"/>
                  </a:lnTo>
                  <a:lnTo>
                    <a:pt x="4321" y="6552"/>
                  </a:lnTo>
                  <a:lnTo>
                    <a:pt x="2365" y="4596"/>
                  </a:lnTo>
                  <a:cubicBezTo>
                    <a:pt x="2246" y="4473"/>
                    <a:pt x="2173" y="4317"/>
                    <a:pt x="2162" y="4147"/>
                  </a:cubicBezTo>
                  <a:cubicBezTo>
                    <a:pt x="2151" y="3995"/>
                    <a:pt x="2086" y="3850"/>
                    <a:pt x="1978" y="3741"/>
                  </a:cubicBezTo>
                  <a:lnTo>
                    <a:pt x="1579" y="3343"/>
                  </a:lnTo>
                  <a:lnTo>
                    <a:pt x="3361" y="1557"/>
                  </a:lnTo>
                  <a:close/>
                  <a:moveTo>
                    <a:pt x="9388" y="7117"/>
                  </a:moveTo>
                  <a:lnTo>
                    <a:pt x="11343" y="9072"/>
                  </a:lnTo>
                  <a:cubicBezTo>
                    <a:pt x="11463" y="9192"/>
                    <a:pt x="11535" y="9351"/>
                    <a:pt x="11546" y="9521"/>
                  </a:cubicBezTo>
                  <a:cubicBezTo>
                    <a:pt x="11550" y="9597"/>
                    <a:pt x="11572" y="9670"/>
                    <a:pt x="11601" y="9739"/>
                  </a:cubicBezTo>
                  <a:cubicBezTo>
                    <a:pt x="11633" y="9811"/>
                    <a:pt x="11677" y="9873"/>
                    <a:pt x="11731" y="9927"/>
                  </a:cubicBezTo>
                  <a:lnTo>
                    <a:pt x="12129" y="10322"/>
                  </a:lnTo>
                  <a:lnTo>
                    <a:pt x="10340" y="12111"/>
                  </a:lnTo>
                  <a:lnTo>
                    <a:pt x="10145" y="11908"/>
                  </a:lnTo>
                  <a:cubicBezTo>
                    <a:pt x="9884" y="11647"/>
                    <a:pt x="9531" y="11500"/>
                    <a:pt x="9163" y="11500"/>
                  </a:cubicBezTo>
                  <a:cubicBezTo>
                    <a:pt x="9138" y="11500"/>
                    <a:pt x="9112" y="11501"/>
                    <a:pt x="9087" y="11503"/>
                  </a:cubicBezTo>
                  <a:cubicBezTo>
                    <a:pt x="8330" y="11546"/>
                    <a:pt x="7345" y="11622"/>
                    <a:pt x="6852" y="11756"/>
                  </a:cubicBezTo>
                  <a:cubicBezTo>
                    <a:pt x="6820" y="11723"/>
                    <a:pt x="6791" y="11687"/>
                    <a:pt x="6766" y="11647"/>
                  </a:cubicBezTo>
                  <a:cubicBezTo>
                    <a:pt x="6726" y="11466"/>
                    <a:pt x="6805" y="11285"/>
                    <a:pt x="6961" y="11191"/>
                  </a:cubicBezTo>
                  <a:lnTo>
                    <a:pt x="8106" y="10727"/>
                  </a:lnTo>
                  <a:cubicBezTo>
                    <a:pt x="8236" y="10673"/>
                    <a:pt x="8272" y="10499"/>
                    <a:pt x="8171" y="10398"/>
                  </a:cubicBezTo>
                  <a:lnTo>
                    <a:pt x="7139" y="9366"/>
                  </a:lnTo>
                  <a:lnTo>
                    <a:pt x="7486" y="9014"/>
                  </a:lnTo>
                  <a:lnTo>
                    <a:pt x="7845" y="9373"/>
                  </a:lnTo>
                  <a:cubicBezTo>
                    <a:pt x="7888" y="9416"/>
                    <a:pt x="7937" y="9434"/>
                    <a:pt x="7983" y="9434"/>
                  </a:cubicBezTo>
                  <a:cubicBezTo>
                    <a:pt x="8137" y="9434"/>
                    <a:pt x="8269" y="9235"/>
                    <a:pt x="8127" y="9090"/>
                  </a:cubicBezTo>
                  <a:lnTo>
                    <a:pt x="7769" y="8732"/>
                  </a:lnTo>
                  <a:lnTo>
                    <a:pt x="8120" y="8381"/>
                  </a:lnTo>
                  <a:lnTo>
                    <a:pt x="8700" y="8964"/>
                  </a:lnTo>
                  <a:cubicBezTo>
                    <a:pt x="8744" y="9010"/>
                    <a:pt x="8794" y="9029"/>
                    <a:pt x="8841" y="9029"/>
                  </a:cubicBezTo>
                  <a:cubicBezTo>
                    <a:pt x="8997" y="9029"/>
                    <a:pt x="9132" y="8825"/>
                    <a:pt x="8982" y="8681"/>
                  </a:cubicBezTo>
                  <a:lnTo>
                    <a:pt x="8403" y="8098"/>
                  </a:lnTo>
                  <a:lnTo>
                    <a:pt x="8638" y="7863"/>
                  </a:lnTo>
                  <a:lnTo>
                    <a:pt x="8645" y="7855"/>
                  </a:lnTo>
                  <a:lnTo>
                    <a:pt x="8754" y="7750"/>
                  </a:lnTo>
                  <a:lnTo>
                    <a:pt x="9112" y="8109"/>
                  </a:lnTo>
                  <a:cubicBezTo>
                    <a:pt x="9156" y="8151"/>
                    <a:pt x="9203" y="8168"/>
                    <a:pt x="9249" y="8168"/>
                  </a:cubicBezTo>
                  <a:cubicBezTo>
                    <a:pt x="9403" y="8168"/>
                    <a:pt x="9534" y="7971"/>
                    <a:pt x="9395" y="7823"/>
                  </a:cubicBezTo>
                  <a:lnTo>
                    <a:pt x="9036" y="7468"/>
                  </a:lnTo>
                  <a:lnTo>
                    <a:pt x="9388" y="7117"/>
                  </a:lnTo>
                  <a:close/>
                  <a:moveTo>
                    <a:pt x="1134" y="10452"/>
                  </a:moveTo>
                  <a:lnTo>
                    <a:pt x="1148" y="10463"/>
                  </a:lnTo>
                  <a:lnTo>
                    <a:pt x="3213" y="12531"/>
                  </a:lnTo>
                  <a:lnTo>
                    <a:pt x="3231" y="12546"/>
                  </a:lnTo>
                  <a:lnTo>
                    <a:pt x="2601" y="13183"/>
                  </a:lnTo>
                  <a:lnTo>
                    <a:pt x="500" y="11086"/>
                  </a:lnTo>
                  <a:lnTo>
                    <a:pt x="1134" y="10452"/>
                  </a:lnTo>
                  <a:close/>
                  <a:moveTo>
                    <a:pt x="12564" y="10456"/>
                  </a:moveTo>
                  <a:lnTo>
                    <a:pt x="13198" y="11090"/>
                  </a:lnTo>
                  <a:lnTo>
                    <a:pt x="11104" y="13183"/>
                  </a:lnTo>
                  <a:lnTo>
                    <a:pt x="10471" y="12549"/>
                  </a:lnTo>
                  <a:lnTo>
                    <a:pt x="10485" y="12535"/>
                  </a:lnTo>
                  <a:lnTo>
                    <a:pt x="12549" y="10470"/>
                  </a:lnTo>
                  <a:lnTo>
                    <a:pt x="12564" y="10456"/>
                  </a:lnTo>
                  <a:close/>
                  <a:moveTo>
                    <a:pt x="2602" y="1"/>
                  </a:moveTo>
                  <a:cubicBezTo>
                    <a:pt x="2551" y="1"/>
                    <a:pt x="2499" y="20"/>
                    <a:pt x="2459" y="58"/>
                  </a:cubicBezTo>
                  <a:lnTo>
                    <a:pt x="1673" y="847"/>
                  </a:lnTo>
                  <a:cubicBezTo>
                    <a:pt x="1524" y="992"/>
                    <a:pt x="1658" y="1195"/>
                    <a:pt x="1814" y="1195"/>
                  </a:cubicBezTo>
                  <a:cubicBezTo>
                    <a:pt x="1862" y="1195"/>
                    <a:pt x="1912" y="1176"/>
                    <a:pt x="1956" y="1130"/>
                  </a:cubicBezTo>
                  <a:lnTo>
                    <a:pt x="2601" y="482"/>
                  </a:lnTo>
                  <a:lnTo>
                    <a:pt x="3234" y="1115"/>
                  </a:lnTo>
                  <a:lnTo>
                    <a:pt x="3220" y="1130"/>
                  </a:lnTo>
                  <a:lnTo>
                    <a:pt x="1155" y="3194"/>
                  </a:lnTo>
                  <a:lnTo>
                    <a:pt x="1141" y="3209"/>
                  </a:lnTo>
                  <a:lnTo>
                    <a:pt x="507" y="2575"/>
                  </a:lnTo>
                  <a:lnTo>
                    <a:pt x="1402" y="1680"/>
                  </a:lnTo>
                  <a:cubicBezTo>
                    <a:pt x="1551" y="1536"/>
                    <a:pt x="1417" y="1333"/>
                    <a:pt x="1261" y="1333"/>
                  </a:cubicBezTo>
                  <a:cubicBezTo>
                    <a:pt x="1213" y="1333"/>
                    <a:pt x="1163" y="1352"/>
                    <a:pt x="1119" y="1398"/>
                  </a:cubicBezTo>
                  <a:lnTo>
                    <a:pt x="83" y="2434"/>
                  </a:lnTo>
                  <a:cubicBezTo>
                    <a:pt x="4" y="2513"/>
                    <a:pt x="4" y="2640"/>
                    <a:pt x="83" y="2716"/>
                  </a:cubicBezTo>
                  <a:lnTo>
                    <a:pt x="996" y="3643"/>
                  </a:lnTo>
                  <a:cubicBezTo>
                    <a:pt x="1034" y="3683"/>
                    <a:pt x="1085" y="3703"/>
                    <a:pt x="1136" y="3703"/>
                  </a:cubicBezTo>
                  <a:cubicBezTo>
                    <a:pt x="1187" y="3703"/>
                    <a:pt x="1239" y="3683"/>
                    <a:pt x="1279" y="3643"/>
                  </a:cubicBezTo>
                  <a:lnTo>
                    <a:pt x="1293" y="3629"/>
                  </a:lnTo>
                  <a:lnTo>
                    <a:pt x="1691" y="4027"/>
                  </a:lnTo>
                  <a:cubicBezTo>
                    <a:pt x="1731" y="4067"/>
                    <a:pt x="1757" y="4118"/>
                    <a:pt x="1760" y="4176"/>
                  </a:cubicBezTo>
                  <a:cubicBezTo>
                    <a:pt x="1778" y="4440"/>
                    <a:pt x="1891" y="4690"/>
                    <a:pt x="2079" y="4878"/>
                  </a:cubicBezTo>
                  <a:lnTo>
                    <a:pt x="4035" y="6834"/>
                  </a:lnTo>
                  <a:lnTo>
                    <a:pt x="3216" y="7653"/>
                  </a:lnTo>
                  <a:lnTo>
                    <a:pt x="2865" y="6776"/>
                  </a:lnTo>
                  <a:cubicBezTo>
                    <a:pt x="2861" y="6769"/>
                    <a:pt x="2854" y="6762"/>
                    <a:pt x="2850" y="6751"/>
                  </a:cubicBezTo>
                  <a:cubicBezTo>
                    <a:pt x="2701" y="6489"/>
                    <a:pt x="2424" y="6335"/>
                    <a:pt x="2133" y="6335"/>
                  </a:cubicBezTo>
                  <a:cubicBezTo>
                    <a:pt x="2057" y="6335"/>
                    <a:pt x="1981" y="6345"/>
                    <a:pt x="1905" y="6367"/>
                  </a:cubicBezTo>
                  <a:cubicBezTo>
                    <a:pt x="1887" y="6371"/>
                    <a:pt x="1869" y="6381"/>
                    <a:pt x="1854" y="6389"/>
                  </a:cubicBezTo>
                  <a:cubicBezTo>
                    <a:pt x="1670" y="6505"/>
                    <a:pt x="1463" y="6686"/>
                    <a:pt x="1529" y="6888"/>
                  </a:cubicBezTo>
                  <a:cubicBezTo>
                    <a:pt x="1634" y="7218"/>
                    <a:pt x="1724" y="8000"/>
                    <a:pt x="1786" y="9090"/>
                  </a:cubicBezTo>
                  <a:cubicBezTo>
                    <a:pt x="1800" y="9369"/>
                    <a:pt x="1695" y="9641"/>
                    <a:pt x="1496" y="9840"/>
                  </a:cubicBezTo>
                  <a:lnTo>
                    <a:pt x="1297" y="10039"/>
                  </a:lnTo>
                  <a:lnTo>
                    <a:pt x="1282" y="10025"/>
                  </a:lnTo>
                  <a:cubicBezTo>
                    <a:pt x="1242" y="9985"/>
                    <a:pt x="1191" y="9965"/>
                    <a:pt x="1139" y="9965"/>
                  </a:cubicBezTo>
                  <a:cubicBezTo>
                    <a:pt x="1088" y="9965"/>
                    <a:pt x="1036" y="9985"/>
                    <a:pt x="996" y="10025"/>
                  </a:cubicBezTo>
                  <a:lnTo>
                    <a:pt x="80" y="10941"/>
                  </a:lnTo>
                  <a:cubicBezTo>
                    <a:pt x="0" y="11021"/>
                    <a:pt x="0" y="11148"/>
                    <a:pt x="80" y="11227"/>
                  </a:cubicBezTo>
                  <a:lnTo>
                    <a:pt x="2463" y="13607"/>
                  </a:lnTo>
                  <a:cubicBezTo>
                    <a:pt x="2501" y="13647"/>
                    <a:pt x="2552" y="13666"/>
                    <a:pt x="2603" y="13666"/>
                  </a:cubicBezTo>
                  <a:cubicBezTo>
                    <a:pt x="2654" y="13666"/>
                    <a:pt x="2706" y="13647"/>
                    <a:pt x="2745" y="13607"/>
                  </a:cubicBezTo>
                  <a:lnTo>
                    <a:pt x="3662" y="12690"/>
                  </a:lnTo>
                  <a:cubicBezTo>
                    <a:pt x="3741" y="12611"/>
                    <a:pt x="3741" y="12484"/>
                    <a:pt x="3662" y="12408"/>
                  </a:cubicBezTo>
                  <a:lnTo>
                    <a:pt x="3647" y="12390"/>
                  </a:lnTo>
                  <a:lnTo>
                    <a:pt x="4046" y="11991"/>
                  </a:lnTo>
                  <a:cubicBezTo>
                    <a:pt x="4085" y="11952"/>
                    <a:pt x="4140" y="11930"/>
                    <a:pt x="4194" y="11926"/>
                  </a:cubicBezTo>
                  <a:cubicBezTo>
                    <a:pt x="4277" y="11919"/>
                    <a:pt x="4357" y="11905"/>
                    <a:pt x="4437" y="11879"/>
                  </a:cubicBezTo>
                  <a:cubicBezTo>
                    <a:pt x="4513" y="11857"/>
                    <a:pt x="4589" y="11825"/>
                    <a:pt x="4661" y="11785"/>
                  </a:cubicBezTo>
                  <a:cubicBezTo>
                    <a:pt x="4857" y="11675"/>
                    <a:pt x="4748" y="11407"/>
                    <a:pt x="4570" y="11407"/>
                  </a:cubicBezTo>
                  <a:cubicBezTo>
                    <a:pt x="4537" y="11407"/>
                    <a:pt x="4502" y="11416"/>
                    <a:pt x="4466" y="11437"/>
                  </a:cubicBezTo>
                  <a:cubicBezTo>
                    <a:pt x="4419" y="11463"/>
                    <a:pt x="4372" y="11481"/>
                    <a:pt x="4321" y="11495"/>
                  </a:cubicBezTo>
                  <a:cubicBezTo>
                    <a:pt x="4274" y="11510"/>
                    <a:pt x="4223" y="11521"/>
                    <a:pt x="4169" y="11524"/>
                  </a:cubicBezTo>
                  <a:cubicBezTo>
                    <a:pt x="4017" y="11535"/>
                    <a:pt x="3872" y="11600"/>
                    <a:pt x="3763" y="11709"/>
                  </a:cubicBezTo>
                  <a:lnTo>
                    <a:pt x="3361" y="12111"/>
                  </a:lnTo>
                  <a:lnTo>
                    <a:pt x="1576" y="10325"/>
                  </a:lnTo>
                  <a:lnTo>
                    <a:pt x="1778" y="10123"/>
                  </a:lnTo>
                  <a:cubicBezTo>
                    <a:pt x="2054" y="9844"/>
                    <a:pt x="2202" y="9463"/>
                    <a:pt x="2180" y="9069"/>
                  </a:cubicBezTo>
                  <a:cubicBezTo>
                    <a:pt x="2141" y="8312"/>
                    <a:pt x="2065" y="7323"/>
                    <a:pt x="1927" y="6834"/>
                  </a:cubicBezTo>
                  <a:cubicBezTo>
                    <a:pt x="1963" y="6802"/>
                    <a:pt x="1999" y="6773"/>
                    <a:pt x="2039" y="6747"/>
                  </a:cubicBezTo>
                  <a:cubicBezTo>
                    <a:pt x="2070" y="6740"/>
                    <a:pt x="2100" y="6737"/>
                    <a:pt x="2131" y="6737"/>
                  </a:cubicBezTo>
                  <a:cubicBezTo>
                    <a:pt x="2278" y="6737"/>
                    <a:pt x="2418" y="6814"/>
                    <a:pt x="2496" y="6943"/>
                  </a:cubicBezTo>
                  <a:lnTo>
                    <a:pt x="2959" y="8084"/>
                  </a:lnTo>
                  <a:cubicBezTo>
                    <a:pt x="2990" y="8165"/>
                    <a:pt x="3067" y="8211"/>
                    <a:pt x="3145" y="8211"/>
                  </a:cubicBezTo>
                  <a:cubicBezTo>
                    <a:pt x="3195" y="8211"/>
                    <a:pt x="3245" y="8192"/>
                    <a:pt x="3285" y="8152"/>
                  </a:cubicBezTo>
                  <a:lnTo>
                    <a:pt x="5349" y="6088"/>
                  </a:lnTo>
                  <a:lnTo>
                    <a:pt x="6356" y="5081"/>
                  </a:lnTo>
                  <a:lnTo>
                    <a:pt x="6360" y="5078"/>
                  </a:lnTo>
                  <a:lnTo>
                    <a:pt x="6364" y="5074"/>
                  </a:lnTo>
                  <a:lnTo>
                    <a:pt x="6472" y="4965"/>
                  </a:lnTo>
                  <a:cubicBezTo>
                    <a:pt x="6516" y="4922"/>
                    <a:pt x="6573" y="4900"/>
                    <a:pt x="6630" y="4900"/>
                  </a:cubicBezTo>
                  <a:cubicBezTo>
                    <a:pt x="6688" y="4900"/>
                    <a:pt x="6746" y="4922"/>
                    <a:pt x="6791" y="4965"/>
                  </a:cubicBezTo>
                  <a:lnTo>
                    <a:pt x="6820" y="4998"/>
                  </a:lnTo>
                  <a:cubicBezTo>
                    <a:pt x="6907" y="5085"/>
                    <a:pt x="6907" y="5226"/>
                    <a:pt x="6820" y="5313"/>
                  </a:cubicBezTo>
                  <a:lnTo>
                    <a:pt x="6070" y="6063"/>
                  </a:lnTo>
                  <a:lnTo>
                    <a:pt x="5697" y="6436"/>
                  </a:lnTo>
                  <a:lnTo>
                    <a:pt x="4314" y="7826"/>
                  </a:lnTo>
                  <a:cubicBezTo>
                    <a:pt x="4171" y="7972"/>
                    <a:pt x="4304" y="8168"/>
                    <a:pt x="4459" y="8168"/>
                  </a:cubicBezTo>
                  <a:cubicBezTo>
                    <a:pt x="4505" y="8168"/>
                    <a:pt x="4553" y="8151"/>
                    <a:pt x="4596" y="8109"/>
                  </a:cubicBezTo>
                  <a:lnTo>
                    <a:pt x="6997" y="5704"/>
                  </a:lnTo>
                  <a:cubicBezTo>
                    <a:pt x="7019" y="5682"/>
                    <a:pt x="7044" y="5668"/>
                    <a:pt x="7073" y="5657"/>
                  </a:cubicBezTo>
                  <a:cubicBezTo>
                    <a:pt x="7099" y="5647"/>
                    <a:pt x="7125" y="5642"/>
                    <a:pt x="7151" y="5642"/>
                  </a:cubicBezTo>
                  <a:cubicBezTo>
                    <a:pt x="7207" y="5642"/>
                    <a:pt x="7262" y="5665"/>
                    <a:pt x="7302" y="5704"/>
                  </a:cubicBezTo>
                  <a:lnTo>
                    <a:pt x="7349" y="5751"/>
                  </a:lnTo>
                  <a:cubicBezTo>
                    <a:pt x="7432" y="5835"/>
                    <a:pt x="7432" y="5965"/>
                    <a:pt x="7352" y="6052"/>
                  </a:cubicBezTo>
                  <a:lnTo>
                    <a:pt x="6161" y="7243"/>
                  </a:lnTo>
                  <a:lnTo>
                    <a:pt x="6077" y="7323"/>
                  </a:lnTo>
                  <a:lnTo>
                    <a:pt x="4723" y="8678"/>
                  </a:lnTo>
                  <a:cubicBezTo>
                    <a:pt x="4584" y="8822"/>
                    <a:pt x="4714" y="9021"/>
                    <a:pt x="4868" y="9021"/>
                  </a:cubicBezTo>
                  <a:cubicBezTo>
                    <a:pt x="4914" y="9021"/>
                    <a:pt x="4962" y="9003"/>
                    <a:pt x="5005" y="8960"/>
                  </a:cubicBezTo>
                  <a:lnTo>
                    <a:pt x="6360" y="7606"/>
                  </a:lnTo>
                  <a:lnTo>
                    <a:pt x="7544" y="6425"/>
                  </a:lnTo>
                  <a:cubicBezTo>
                    <a:pt x="7584" y="6383"/>
                    <a:pt x="7637" y="6362"/>
                    <a:pt x="7690" y="6362"/>
                  </a:cubicBezTo>
                  <a:cubicBezTo>
                    <a:pt x="7742" y="6362"/>
                    <a:pt x="7796" y="6383"/>
                    <a:pt x="7838" y="6425"/>
                  </a:cubicBezTo>
                  <a:lnTo>
                    <a:pt x="7892" y="6479"/>
                  </a:lnTo>
                  <a:cubicBezTo>
                    <a:pt x="7972" y="6559"/>
                    <a:pt x="7975" y="6689"/>
                    <a:pt x="7896" y="6773"/>
                  </a:cubicBezTo>
                  <a:lnTo>
                    <a:pt x="6704" y="7964"/>
                  </a:lnTo>
                  <a:lnTo>
                    <a:pt x="5578" y="9090"/>
                  </a:lnTo>
                  <a:cubicBezTo>
                    <a:pt x="5435" y="9235"/>
                    <a:pt x="5568" y="9432"/>
                    <a:pt x="5723" y="9432"/>
                  </a:cubicBezTo>
                  <a:cubicBezTo>
                    <a:pt x="5769" y="9432"/>
                    <a:pt x="5817" y="9415"/>
                    <a:pt x="5860" y="9373"/>
                  </a:cubicBezTo>
                  <a:lnTo>
                    <a:pt x="8001" y="7229"/>
                  </a:lnTo>
                  <a:cubicBezTo>
                    <a:pt x="8039" y="7194"/>
                    <a:pt x="8089" y="7175"/>
                    <a:pt x="8139" y="7175"/>
                  </a:cubicBezTo>
                  <a:cubicBezTo>
                    <a:pt x="8151" y="7175"/>
                    <a:pt x="8163" y="7176"/>
                    <a:pt x="8174" y="7178"/>
                  </a:cubicBezTo>
                  <a:cubicBezTo>
                    <a:pt x="8214" y="7185"/>
                    <a:pt x="8247" y="7204"/>
                    <a:pt x="8272" y="7229"/>
                  </a:cubicBezTo>
                  <a:lnTo>
                    <a:pt x="8352" y="7309"/>
                  </a:lnTo>
                  <a:cubicBezTo>
                    <a:pt x="8424" y="7385"/>
                    <a:pt x="8428" y="7504"/>
                    <a:pt x="8355" y="7580"/>
                  </a:cubicBezTo>
                  <a:lnTo>
                    <a:pt x="8348" y="7584"/>
                  </a:lnTo>
                  <a:lnTo>
                    <a:pt x="6711" y="9224"/>
                  </a:lnTo>
                  <a:lnTo>
                    <a:pt x="4998" y="10938"/>
                  </a:lnTo>
                  <a:cubicBezTo>
                    <a:pt x="4859" y="11083"/>
                    <a:pt x="4990" y="11279"/>
                    <a:pt x="5145" y="11279"/>
                  </a:cubicBezTo>
                  <a:cubicBezTo>
                    <a:pt x="5192" y="11279"/>
                    <a:pt x="5240" y="11262"/>
                    <a:pt x="5284" y="11220"/>
                  </a:cubicBezTo>
                  <a:lnTo>
                    <a:pt x="6852" y="9648"/>
                  </a:lnTo>
                  <a:lnTo>
                    <a:pt x="7671" y="10470"/>
                  </a:lnTo>
                  <a:lnTo>
                    <a:pt x="6794" y="10825"/>
                  </a:lnTo>
                  <a:cubicBezTo>
                    <a:pt x="6787" y="10829"/>
                    <a:pt x="6780" y="10833"/>
                    <a:pt x="6773" y="10836"/>
                  </a:cubicBezTo>
                  <a:cubicBezTo>
                    <a:pt x="6440" y="11024"/>
                    <a:pt x="6280" y="11416"/>
                    <a:pt x="6385" y="11781"/>
                  </a:cubicBezTo>
                  <a:cubicBezTo>
                    <a:pt x="6392" y="11799"/>
                    <a:pt x="6400" y="11818"/>
                    <a:pt x="6407" y="11836"/>
                  </a:cubicBezTo>
                  <a:cubicBezTo>
                    <a:pt x="6508" y="11993"/>
                    <a:pt x="6658" y="12170"/>
                    <a:pt x="6832" y="12170"/>
                  </a:cubicBezTo>
                  <a:cubicBezTo>
                    <a:pt x="6858" y="12170"/>
                    <a:pt x="6884" y="12166"/>
                    <a:pt x="6910" y="12158"/>
                  </a:cubicBezTo>
                  <a:cubicBezTo>
                    <a:pt x="7240" y="12053"/>
                    <a:pt x="8019" y="11962"/>
                    <a:pt x="9109" y="11905"/>
                  </a:cubicBezTo>
                  <a:cubicBezTo>
                    <a:pt x="9129" y="11903"/>
                    <a:pt x="9150" y="11903"/>
                    <a:pt x="9171" y="11903"/>
                  </a:cubicBezTo>
                  <a:cubicBezTo>
                    <a:pt x="9428" y="11903"/>
                    <a:pt x="9674" y="12006"/>
                    <a:pt x="9858" y="12191"/>
                  </a:cubicBezTo>
                  <a:lnTo>
                    <a:pt x="10058" y="12390"/>
                  </a:lnTo>
                  <a:lnTo>
                    <a:pt x="10043" y="12408"/>
                  </a:lnTo>
                  <a:cubicBezTo>
                    <a:pt x="9967" y="12484"/>
                    <a:pt x="9967" y="12611"/>
                    <a:pt x="10043" y="12690"/>
                  </a:cubicBezTo>
                  <a:lnTo>
                    <a:pt x="10963" y="13607"/>
                  </a:lnTo>
                  <a:cubicBezTo>
                    <a:pt x="11001" y="13647"/>
                    <a:pt x="11052" y="13666"/>
                    <a:pt x="11103" y="13666"/>
                  </a:cubicBezTo>
                  <a:cubicBezTo>
                    <a:pt x="11154" y="13666"/>
                    <a:pt x="11206" y="13647"/>
                    <a:pt x="11246" y="13607"/>
                  </a:cubicBezTo>
                  <a:lnTo>
                    <a:pt x="13629" y="11227"/>
                  </a:lnTo>
                  <a:cubicBezTo>
                    <a:pt x="13705" y="11148"/>
                    <a:pt x="13705" y="11021"/>
                    <a:pt x="13629" y="10941"/>
                  </a:cubicBezTo>
                  <a:lnTo>
                    <a:pt x="12709" y="10025"/>
                  </a:lnTo>
                  <a:cubicBezTo>
                    <a:pt x="12669" y="9985"/>
                    <a:pt x="12617" y="9965"/>
                    <a:pt x="12566" y="9965"/>
                  </a:cubicBezTo>
                  <a:cubicBezTo>
                    <a:pt x="12515" y="9965"/>
                    <a:pt x="12464" y="9985"/>
                    <a:pt x="12426" y="10025"/>
                  </a:cubicBezTo>
                  <a:lnTo>
                    <a:pt x="12408" y="10039"/>
                  </a:lnTo>
                  <a:lnTo>
                    <a:pt x="12013" y="9641"/>
                  </a:lnTo>
                  <a:cubicBezTo>
                    <a:pt x="11992" y="9623"/>
                    <a:pt x="11977" y="9597"/>
                    <a:pt x="11966" y="9572"/>
                  </a:cubicBezTo>
                  <a:cubicBezTo>
                    <a:pt x="11955" y="9547"/>
                    <a:pt x="11948" y="9521"/>
                    <a:pt x="11948" y="9492"/>
                  </a:cubicBezTo>
                  <a:cubicBezTo>
                    <a:pt x="11926" y="9228"/>
                    <a:pt x="11814" y="8978"/>
                    <a:pt x="11626" y="8790"/>
                  </a:cubicBezTo>
                  <a:lnTo>
                    <a:pt x="9670" y="6834"/>
                  </a:lnTo>
                  <a:lnTo>
                    <a:pt x="10489" y="6012"/>
                  </a:lnTo>
                  <a:lnTo>
                    <a:pt x="10847" y="6888"/>
                  </a:lnTo>
                  <a:cubicBezTo>
                    <a:pt x="10851" y="6899"/>
                    <a:pt x="10854" y="6907"/>
                    <a:pt x="10858" y="6914"/>
                  </a:cubicBezTo>
                  <a:cubicBezTo>
                    <a:pt x="11008" y="7178"/>
                    <a:pt x="11285" y="7333"/>
                    <a:pt x="11576" y="7333"/>
                  </a:cubicBezTo>
                  <a:cubicBezTo>
                    <a:pt x="11652" y="7333"/>
                    <a:pt x="11728" y="7323"/>
                    <a:pt x="11803" y="7301"/>
                  </a:cubicBezTo>
                  <a:cubicBezTo>
                    <a:pt x="11821" y="7294"/>
                    <a:pt x="11840" y="7287"/>
                    <a:pt x="11858" y="7276"/>
                  </a:cubicBezTo>
                  <a:cubicBezTo>
                    <a:pt x="12039" y="7164"/>
                    <a:pt x="12245" y="6983"/>
                    <a:pt x="12180" y="6776"/>
                  </a:cubicBezTo>
                  <a:cubicBezTo>
                    <a:pt x="12075" y="6450"/>
                    <a:pt x="11984" y="5668"/>
                    <a:pt x="11926" y="4578"/>
                  </a:cubicBezTo>
                  <a:cubicBezTo>
                    <a:pt x="11912" y="4299"/>
                    <a:pt x="12017" y="4024"/>
                    <a:pt x="12213" y="3828"/>
                  </a:cubicBezTo>
                  <a:lnTo>
                    <a:pt x="12412" y="3625"/>
                  </a:lnTo>
                  <a:lnTo>
                    <a:pt x="12430" y="3643"/>
                  </a:lnTo>
                  <a:cubicBezTo>
                    <a:pt x="12468" y="3681"/>
                    <a:pt x="12519" y="3700"/>
                    <a:pt x="12570" y="3700"/>
                  </a:cubicBezTo>
                  <a:cubicBezTo>
                    <a:pt x="12621" y="3700"/>
                    <a:pt x="12673" y="3681"/>
                    <a:pt x="12712" y="3643"/>
                  </a:cubicBezTo>
                  <a:lnTo>
                    <a:pt x="13629" y="2723"/>
                  </a:lnTo>
                  <a:cubicBezTo>
                    <a:pt x="13708" y="2644"/>
                    <a:pt x="13708" y="2517"/>
                    <a:pt x="13629" y="2441"/>
                  </a:cubicBezTo>
                  <a:lnTo>
                    <a:pt x="11249" y="58"/>
                  </a:lnTo>
                  <a:cubicBezTo>
                    <a:pt x="11209" y="20"/>
                    <a:pt x="11158" y="1"/>
                    <a:pt x="11106" y="1"/>
                  </a:cubicBezTo>
                  <a:cubicBezTo>
                    <a:pt x="11055" y="1"/>
                    <a:pt x="11003" y="20"/>
                    <a:pt x="10963" y="58"/>
                  </a:cubicBezTo>
                  <a:lnTo>
                    <a:pt x="10043" y="978"/>
                  </a:lnTo>
                  <a:cubicBezTo>
                    <a:pt x="9964" y="1054"/>
                    <a:pt x="9964" y="1181"/>
                    <a:pt x="10043" y="1260"/>
                  </a:cubicBezTo>
                  <a:lnTo>
                    <a:pt x="10058" y="1275"/>
                  </a:lnTo>
                  <a:lnTo>
                    <a:pt x="9659" y="1673"/>
                  </a:lnTo>
                  <a:cubicBezTo>
                    <a:pt x="9619" y="1713"/>
                    <a:pt x="9569" y="1738"/>
                    <a:pt x="9511" y="1742"/>
                  </a:cubicBezTo>
                  <a:cubicBezTo>
                    <a:pt x="9246" y="1760"/>
                    <a:pt x="8997" y="1872"/>
                    <a:pt x="8808" y="2061"/>
                  </a:cubicBezTo>
                  <a:lnTo>
                    <a:pt x="8566" y="2303"/>
                  </a:lnTo>
                  <a:cubicBezTo>
                    <a:pt x="8421" y="2451"/>
                    <a:pt x="8554" y="2652"/>
                    <a:pt x="8709" y="2652"/>
                  </a:cubicBezTo>
                  <a:cubicBezTo>
                    <a:pt x="8756" y="2652"/>
                    <a:pt x="8804" y="2633"/>
                    <a:pt x="8848" y="2589"/>
                  </a:cubicBezTo>
                  <a:lnTo>
                    <a:pt x="9091" y="2343"/>
                  </a:lnTo>
                  <a:cubicBezTo>
                    <a:pt x="9210" y="2224"/>
                    <a:pt x="9370" y="2151"/>
                    <a:pt x="9540" y="2140"/>
                  </a:cubicBezTo>
                  <a:cubicBezTo>
                    <a:pt x="9692" y="2130"/>
                    <a:pt x="9837" y="2064"/>
                    <a:pt x="9945" y="1956"/>
                  </a:cubicBezTo>
                  <a:lnTo>
                    <a:pt x="10340" y="1557"/>
                  </a:lnTo>
                  <a:lnTo>
                    <a:pt x="12126" y="3343"/>
                  </a:lnTo>
                  <a:lnTo>
                    <a:pt x="11926" y="3546"/>
                  </a:lnTo>
                  <a:cubicBezTo>
                    <a:pt x="11648" y="3824"/>
                    <a:pt x="11503" y="4205"/>
                    <a:pt x="11521" y="4600"/>
                  </a:cubicBezTo>
                  <a:cubicBezTo>
                    <a:pt x="11564" y="5356"/>
                    <a:pt x="11640" y="6345"/>
                    <a:pt x="11774" y="6834"/>
                  </a:cubicBezTo>
                  <a:cubicBezTo>
                    <a:pt x="11742" y="6867"/>
                    <a:pt x="11706" y="6896"/>
                    <a:pt x="11666" y="6921"/>
                  </a:cubicBezTo>
                  <a:cubicBezTo>
                    <a:pt x="11635" y="6928"/>
                    <a:pt x="11604" y="6931"/>
                    <a:pt x="11574" y="6931"/>
                  </a:cubicBezTo>
                  <a:cubicBezTo>
                    <a:pt x="11427" y="6931"/>
                    <a:pt x="11287" y="6854"/>
                    <a:pt x="11209" y="6725"/>
                  </a:cubicBezTo>
                  <a:lnTo>
                    <a:pt x="10746" y="5581"/>
                  </a:lnTo>
                  <a:cubicBezTo>
                    <a:pt x="10713" y="5502"/>
                    <a:pt x="10636" y="5457"/>
                    <a:pt x="10558" y="5457"/>
                  </a:cubicBezTo>
                  <a:cubicBezTo>
                    <a:pt x="10508" y="5457"/>
                    <a:pt x="10458" y="5476"/>
                    <a:pt x="10420" y="5516"/>
                  </a:cubicBezTo>
                  <a:lnTo>
                    <a:pt x="8750" y="7185"/>
                  </a:lnTo>
                  <a:cubicBezTo>
                    <a:pt x="8721" y="7127"/>
                    <a:pt x="8681" y="7073"/>
                    <a:pt x="8638" y="7026"/>
                  </a:cubicBezTo>
                  <a:lnTo>
                    <a:pt x="8558" y="6950"/>
                  </a:lnTo>
                  <a:cubicBezTo>
                    <a:pt x="8511" y="6903"/>
                    <a:pt x="8457" y="6863"/>
                    <a:pt x="8399" y="6834"/>
                  </a:cubicBezTo>
                  <a:lnTo>
                    <a:pt x="9391" y="5842"/>
                  </a:lnTo>
                  <a:cubicBezTo>
                    <a:pt x="9541" y="5698"/>
                    <a:pt x="9406" y="5494"/>
                    <a:pt x="9251" y="5494"/>
                  </a:cubicBezTo>
                  <a:cubicBezTo>
                    <a:pt x="9203" y="5494"/>
                    <a:pt x="9153" y="5513"/>
                    <a:pt x="9109" y="5559"/>
                  </a:cubicBezTo>
                  <a:lnTo>
                    <a:pt x="8301" y="6371"/>
                  </a:lnTo>
                  <a:cubicBezTo>
                    <a:pt x="8269" y="6305"/>
                    <a:pt x="8229" y="6247"/>
                    <a:pt x="8178" y="6197"/>
                  </a:cubicBezTo>
                  <a:lnTo>
                    <a:pt x="8124" y="6142"/>
                  </a:lnTo>
                  <a:cubicBezTo>
                    <a:pt x="8073" y="6092"/>
                    <a:pt x="8015" y="6048"/>
                    <a:pt x="7950" y="6019"/>
                  </a:cubicBezTo>
                  <a:lnTo>
                    <a:pt x="8982" y="4987"/>
                  </a:lnTo>
                  <a:cubicBezTo>
                    <a:pt x="9132" y="4843"/>
                    <a:pt x="8997" y="4639"/>
                    <a:pt x="8841" y="4639"/>
                  </a:cubicBezTo>
                  <a:cubicBezTo>
                    <a:pt x="8794" y="4639"/>
                    <a:pt x="8744" y="4659"/>
                    <a:pt x="8700" y="4705"/>
                  </a:cubicBezTo>
                  <a:lnTo>
                    <a:pt x="7754" y="5646"/>
                  </a:lnTo>
                  <a:cubicBezTo>
                    <a:pt x="7725" y="5581"/>
                    <a:pt x="7682" y="5519"/>
                    <a:pt x="7631" y="5465"/>
                  </a:cubicBezTo>
                  <a:lnTo>
                    <a:pt x="7584" y="5422"/>
                  </a:lnTo>
                  <a:cubicBezTo>
                    <a:pt x="7533" y="5367"/>
                    <a:pt x="7472" y="5327"/>
                    <a:pt x="7403" y="5295"/>
                  </a:cubicBezTo>
                  <a:lnTo>
                    <a:pt x="8124" y="4574"/>
                  </a:lnTo>
                  <a:cubicBezTo>
                    <a:pt x="8273" y="4430"/>
                    <a:pt x="8139" y="4227"/>
                    <a:pt x="7983" y="4227"/>
                  </a:cubicBezTo>
                  <a:cubicBezTo>
                    <a:pt x="7935" y="4227"/>
                    <a:pt x="7885" y="4246"/>
                    <a:pt x="7841" y="4292"/>
                  </a:cubicBezTo>
                  <a:lnTo>
                    <a:pt x="7236" y="4900"/>
                  </a:lnTo>
                  <a:cubicBezTo>
                    <a:pt x="7204" y="4828"/>
                    <a:pt x="7160" y="4766"/>
                    <a:pt x="7106" y="4712"/>
                  </a:cubicBezTo>
                  <a:lnTo>
                    <a:pt x="7073" y="4679"/>
                  </a:lnTo>
                  <a:cubicBezTo>
                    <a:pt x="7019" y="4625"/>
                    <a:pt x="6954" y="4581"/>
                    <a:pt x="6885" y="4549"/>
                  </a:cubicBezTo>
                  <a:lnTo>
                    <a:pt x="8290" y="3147"/>
                  </a:lnTo>
                  <a:cubicBezTo>
                    <a:pt x="8440" y="3000"/>
                    <a:pt x="8305" y="2798"/>
                    <a:pt x="8149" y="2798"/>
                  </a:cubicBezTo>
                  <a:cubicBezTo>
                    <a:pt x="8101" y="2798"/>
                    <a:pt x="8052" y="2816"/>
                    <a:pt x="8008" y="2861"/>
                  </a:cubicBezTo>
                  <a:lnTo>
                    <a:pt x="6852" y="4020"/>
                  </a:lnTo>
                  <a:lnTo>
                    <a:pt x="6034" y="3198"/>
                  </a:lnTo>
                  <a:lnTo>
                    <a:pt x="6910" y="2843"/>
                  </a:lnTo>
                  <a:cubicBezTo>
                    <a:pt x="6918" y="2839"/>
                    <a:pt x="6925" y="2836"/>
                    <a:pt x="6932" y="2832"/>
                  </a:cubicBezTo>
                  <a:cubicBezTo>
                    <a:pt x="7265" y="2640"/>
                    <a:pt x="7425" y="2249"/>
                    <a:pt x="7320" y="1883"/>
                  </a:cubicBezTo>
                  <a:cubicBezTo>
                    <a:pt x="7312" y="1865"/>
                    <a:pt x="7305" y="1847"/>
                    <a:pt x="7298" y="1833"/>
                  </a:cubicBezTo>
                  <a:cubicBezTo>
                    <a:pt x="7197" y="1672"/>
                    <a:pt x="7047" y="1498"/>
                    <a:pt x="6874" y="1498"/>
                  </a:cubicBezTo>
                  <a:cubicBezTo>
                    <a:pt x="6848" y="1498"/>
                    <a:pt x="6821" y="1502"/>
                    <a:pt x="6794" y="1510"/>
                  </a:cubicBezTo>
                  <a:cubicBezTo>
                    <a:pt x="6465" y="1615"/>
                    <a:pt x="5686" y="1706"/>
                    <a:pt x="4596" y="1764"/>
                  </a:cubicBezTo>
                  <a:cubicBezTo>
                    <a:pt x="4579" y="1765"/>
                    <a:pt x="4562" y="1765"/>
                    <a:pt x="4545" y="1765"/>
                  </a:cubicBezTo>
                  <a:cubicBezTo>
                    <a:pt x="4284" y="1765"/>
                    <a:pt x="4033" y="1661"/>
                    <a:pt x="3846" y="1478"/>
                  </a:cubicBezTo>
                  <a:lnTo>
                    <a:pt x="3647" y="1275"/>
                  </a:lnTo>
                  <a:lnTo>
                    <a:pt x="3662" y="1260"/>
                  </a:lnTo>
                  <a:cubicBezTo>
                    <a:pt x="3738" y="1181"/>
                    <a:pt x="3738" y="1054"/>
                    <a:pt x="3662" y="978"/>
                  </a:cubicBezTo>
                  <a:lnTo>
                    <a:pt x="2742" y="58"/>
                  </a:lnTo>
                  <a:cubicBezTo>
                    <a:pt x="2704" y="20"/>
                    <a:pt x="2653" y="1"/>
                    <a:pt x="260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675" y="371775"/>
            <a:ext cx="1706326" cy="690677"/>
          </a:xfrm>
        </p:spPr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7" name="Google Shape;3804;p60"/>
          <p:cNvSpPr/>
          <p:nvPr/>
        </p:nvSpPr>
        <p:spPr>
          <a:xfrm rot="10800000">
            <a:off x="3037470" y="1537001"/>
            <a:ext cx="5601670" cy="4302931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19050" cap="flat" cmpd="sng">
            <a:solidFill>
              <a:schemeClr val="bg2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ИИ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3566814" y="1966769"/>
            <a:ext cx="48760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Изучены материалы для создания приложений на </a:t>
            </a:r>
            <a:r>
              <a:rPr lang="ru-RU" sz="2400" dirty="0" err="1" smtClean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Андроид</a:t>
            </a:r>
            <a:endParaRPr lang="ru-RU" sz="2400" dirty="0" smtClean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Создано мобильное приложение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Цели и задачи, поставленные во время выполнения проекта, выполнены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400" dirty="0">
              <a:solidFill>
                <a:sysClr val="windowText" lastClr="000000"/>
              </a:solidFill>
            </a:endParaRPr>
          </a:p>
        </p:txBody>
      </p:sp>
      <p:sp>
        <p:nvSpPr>
          <p:cNvPr id="10" name="Google Shape;2717;p57"/>
          <p:cNvSpPr/>
          <p:nvPr/>
        </p:nvSpPr>
        <p:spPr>
          <a:xfrm>
            <a:off x="2748575" y="904279"/>
            <a:ext cx="780871" cy="1265442"/>
          </a:xfrm>
          <a:custGeom>
            <a:avLst/>
            <a:gdLst/>
            <a:ahLst/>
            <a:cxnLst/>
            <a:rect l="l" t="t" r="r" b="b"/>
            <a:pathLst>
              <a:path w="64221" h="123981" extrusionOk="0">
                <a:moveTo>
                  <a:pt x="40868" y="0"/>
                </a:moveTo>
                <a:lnTo>
                  <a:pt x="18046" y="40548"/>
                </a:lnTo>
                <a:lnTo>
                  <a:pt x="1" y="72817"/>
                </a:lnTo>
                <a:lnTo>
                  <a:pt x="32057" y="72817"/>
                </a:lnTo>
                <a:lnTo>
                  <a:pt x="18683" y="123981"/>
                </a:lnTo>
                <a:lnTo>
                  <a:pt x="64220" y="52543"/>
                </a:lnTo>
                <a:lnTo>
                  <a:pt x="32057" y="52543"/>
                </a:lnTo>
                <a:lnTo>
                  <a:pt x="40868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1061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719;p57"/>
          <p:cNvSpPr/>
          <p:nvPr/>
        </p:nvSpPr>
        <p:spPr>
          <a:xfrm rot="1134700">
            <a:off x="7315937" y="5144566"/>
            <a:ext cx="1753970" cy="1738171"/>
          </a:xfrm>
          <a:prstGeom prst="mathMultiply">
            <a:avLst>
              <a:gd name="adj1" fmla="val 9757"/>
            </a:avLst>
          </a:prstGeom>
          <a:solidFill>
            <a:srgbClr val="0000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9863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801;p60"/>
          <p:cNvSpPr/>
          <p:nvPr/>
        </p:nvSpPr>
        <p:spPr>
          <a:xfrm>
            <a:off x="2680200" y="4137439"/>
            <a:ext cx="901200" cy="901200"/>
          </a:xfrm>
          <a:prstGeom prst="donut">
            <a:avLst>
              <a:gd name="adj" fmla="val 25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Рисунок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52" y="133159"/>
            <a:ext cx="12719304" cy="71546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21464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tx2">
                    <a:lumMod val="50000"/>
                  </a:schemeClr>
                </a:solidFill>
              </a:rPr>
              <a:t>ИГРА </a:t>
            </a:r>
            <a:br>
              <a:rPr lang="ru-RU" b="1" dirty="0" smtClean="0">
                <a:solidFill>
                  <a:schemeClr val="tx2">
                    <a:lumMod val="50000"/>
                  </a:schemeClr>
                </a:solidFill>
              </a:rPr>
            </a:br>
            <a:r>
              <a:rPr lang="ru-RU" b="1" dirty="0" smtClean="0">
                <a:solidFill>
                  <a:schemeClr val="tx2">
                    <a:lumMod val="50000"/>
                  </a:schemeClr>
                </a:solidFill>
              </a:rPr>
              <a:t>«Виселица»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39061"/>
            <a:ext cx="9144000" cy="866267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Подготовила: Парамонова Полина</a:t>
            </a:r>
          </a:p>
          <a:p>
            <a:r>
              <a:rPr lang="ru-RU" dirty="0" smtClean="0"/>
              <a:t>Преподаватель: Нужных А. В.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8" name="Google Shape;1643;p32"/>
          <p:cNvSpPr/>
          <p:nvPr/>
        </p:nvSpPr>
        <p:spPr>
          <a:xfrm>
            <a:off x="9797483" y="3302862"/>
            <a:ext cx="540663" cy="1187493"/>
          </a:xfrm>
          <a:custGeom>
            <a:avLst/>
            <a:gdLst/>
            <a:ahLst/>
            <a:cxnLst/>
            <a:rect l="l" t="t" r="r" b="b"/>
            <a:pathLst>
              <a:path w="64221" h="123981" extrusionOk="0">
                <a:moveTo>
                  <a:pt x="40868" y="0"/>
                </a:moveTo>
                <a:lnTo>
                  <a:pt x="18046" y="40548"/>
                </a:lnTo>
                <a:lnTo>
                  <a:pt x="1" y="72817"/>
                </a:lnTo>
                <a:lnTo>
                  <a:pt x="32057" y="72817"/>
                </a:lnTo>
                <a:lnTo>
                  <a:pt x="18683" y="123981"/>
                </a:lnTo>
                <a:lnTo>
                  <a:pt x="64220" y="52543"/>
                </a:lnTo>
                <a:lnTo>
                  <a:pt x="32057" y="52543"/>
                </a:lnTo>
                <a:lnTo>
                  <a:pt x="40868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1061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610;p32"/>
          <p:cNvGrpSpPr/>
          <p:nvPr/>
        </p:nvGrpSpPr>
        <p:grpSpPr>
          <a:xfrm>
            <a:off x="7746301" y="1720400"/>
            <a:ext cx="864299" cy="730191"/>
            <a:chOff x="1129750" y="1262625"/>
            <a:chExt cx="2157475" cy="1815150"/>
          </a:xfrm>
        </p:grpSpPr>
        <p:sp>
          <p:nvSpPr>
            <p:cNvPr id="10" name="Google Shape;1611;p32"/>
            <p:cNvSpPr/>
            <p:nvPr/>
          </p:nvSpPr>
          <p:spPr>
            <a:xfrm>
              <a:off x="1294275" y="1427150"/>
              <a:ext cx="1849650" cy="1494050"/>
            </a:xfrm>
            <a:custGeom>
              <a:avLst/>
              <a:gdLst/>
              <a:ahLst/>
              <a:cxnLst/>
              <a:rect l="l" t="t" r="r" b="b"/>
              <a:pathLst>
                <a:path w="73986" h="59762" extrusionOk="0">
                  <a:moveTo>
                    <a:pt x="6688" y="0"/>
                  </a:moveTo>
                  <a:lnTo>
                    <a:pt x="6688" y="6688"/>
                  </a:lnTo>
                  <a:lnTo>
                    <a:pt x="1" y="6688"/>
                  </a:lnTo>
                  <a:lnTo>
                    <a:pt x="1" y="27705"/>
                  </a:lnTo>
                  <a:lnTo>
                    <a:pt x="6688" y="27705"/>
                  </a:lnTo>
                  <a:lnTo>
                    <a:pt x="6688" y="33225"/>
                  </a:lnTo>
                  <a:lnTo>
                    <a:pt x="6688" y="34392"/>
                  </a:lnTo>
                  <a:lnTo>
                    <a:pt x="6688" y="39806"/>
                  </a:lnTo>
                  <a:lnTo>
                    <a:pt x="19107" y="39806"/>
                  </a:lnTo>
                  <a:lnTo>
                    <a:pt x="19107" y="46493"/>
                  </a:lnTo>
                  <a:lnTo>
                    <a:pt x="19957" y="46493"/>
                  </a:lnTo>
                  <a:lnTo>
                    <a:pt x="19957" y="53180"/>
                  </a:lnTo>
                  <a:lnTo>
                    <a:pt x="32376" y="53180"/>
                  </a:lnTo>
                  <a:lnTo>
                    <a:pt x="32376" y="59762"/>
                  </a:lnTo>
                  <a:lnTo>
                    <a:pt x="46494" y="59762"/>
                  </a:lnTo>
                  <a:lnTo>
                    <a:pt x="46494" y="53180"/>
                  </a:lnTo>
                  <a:lnTo>
                    <a:pt x="46494" y="46493"/>
                  </a:lnTo>
                  <a:lnTo>
                    <a:pt x="59762" y="46493"/>
                  </a:lnTo>
                  <a:lnTo>
                    <a:pt x="59762" y="39806"/>
                  </a:lnTo>
                  <a:lnTo>
                    <a:pt x="60293" y="39806"/>
                  </a:lnTo>
                  <a:lnTo>
                    <a:pt x="60293" y="33225"/>
                  </a:lnTo>
                  <a:lnTo>
                    <a:pt x="67086" y="33225"/>
                  </a:lnTo>
                  <a:lnTo>
                    <a:pt x="67086" y="26537"/>
                  </a:lnTo>
                  <a:lnTo>
                    <a:pt x="73986" y="26537"/>
                  </a:lnTo>
                  <a:lnTo>
                    <a:pt x="73986" y="6688"/>
                  </a:lnTo>
                  <a:lnTo>
                    <a:pt x="67086" y="6688"/>
                  </a:lnTo>
                  <a:lnTo>
                    <a:pt x="67086" y="0"/>
                  </a:lnTo>
                  <a:lnTo>
                    <a:pt x="39912" y="0"/>
                  </a:lnTo>
                  <a:lnTo>
                    <a:pt x="39912" y="6688"/>
                  </a:lnTo>
                  <a:lnTo>
                    <a:pt x="28979" y="6688"/>
                  </a:lnTo>
                  <a:lnTo>
                    <a:pt x="289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12;p32"/>
            <p:cNvSpPr/>
            <p:nvPr/>
          </p:nvSpPr>
          <p:spPr>
            <a:xfrm>
              <a:off x="1129750" y="1926050"/>
              <a:ext cx="164550" cy="164550"/>
            </a:xfrm>
            <a:custGeom>
              <a:avLst/>
              <a:gdLst/>
              <a:ahLst/>
              <a:cxnLst/>
              <a:rect l="l" t="t" r="r" b="b"/>
              <a:pathLst>
                <a:path w="6582" h="6582" extrusionOk="0">
                  <a:moveTo>
                    <a:pt x="1" y="0"/>
                  </a:moveTo>
                  <a:lnTo>
                    <a:pt x="1" y="6581"/>
                  </a:lnTo>
                  <a:lnTo>
                    <a:pt x="6582" y="6581"/>
                  </a:lnTo>
                  <a:lnTo>
                    <a:pt x="6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13;p32"/>
            <p:cNvSpPr/>
            <p:nvPr/>
          </p:nvSpPr>
          <p:spPr>
            <a:xfrm>
              <a:off x="1294275" y="2090575"/>
              <a:ext cx="167225" cy="167200"/>
            </a:xfrm>
            <a:custGeom>
              <a:avLst/>
              <a:gdLst/>
              <a:ahLst/>
              <a:cxnLst/>
              <a:rect l="l" t="t" r="r" b="b"/>
              <a:pathLst>
                <a:path w="6689" h="6688" extrusionOk="0">
                  <a:moveTo>
                    <a:pt x="1" y="0"/>
                  </a:moveTo>
                  <a:lnTo>
                    <a:pt x="1" y="6688"/>
                  </a:lnTo>
                  <a:lnTo>
                    <a:pt x="6688" y="6688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14;p32"/>
            <p:cNvSpPr/>
            <p:nvPr/>
          </p:nvSpPr>
          <p:spPr>
            <a:xfrm>
              <a:off x="1461475" y="2257750"/>
              <a:ext cx="164550" cy="164550"/>
            </a:xfrm>
            <a:custGeom>
              <a:avLst/>
              <a:gdLst/>
              <a:ahLst/>
              <a:cxnLst/>
              <a:rect l="l" t="t" r="r" b="b"/>
              <a:pathLst>
                <a:path w="6582" h="6582" extrusionOk="0">
                  <a:moveTo>
                    <a:pt x="0" y="1"/>
                  </a:moveTo>
                  <a:lnTo>
                    <a:pt x="0" y="6582"/>
                  </a:lnTo>
                  <a:lnTo>
                    <a:pt x="6581" y="6582"/>
                  </a:lnTo>
                  <a:lnTo>
                    <a:pt x="65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15;p32"/>
            <p:cNvSpPr/>
            <p:nvPr/>
          </p:nvSpPr>
          <p:spPr>
            <a:xfrm>
              <a:off x="1626000" y="2422275"/>
              <a:ext cx="167200" cy="167225"/>
            </a:xfrm>
            <a:custGeom>
              <a:avLst/>
              <a:gdLst/>
              <a:ahLst/>
              <a:cxnLst/>
              <a:rect l="l" t="t" r="r" b="b"/>
              <a:pathLst>
                <a:path w="6688" h="6689" extrusionOk="0">
                  <a:moveTo>
                    <a:pt x="0" y="1"/>
                  </a:moveTo>
                  <a:lnTo>
                    <a:pt x="0" y="6688"/>
                  </a:lnTo>
                  <a:lnTo>
                    <a:pt x="6688" y="6688"/>
                  </a:lnTo>
                  <a:lnTo>
                    <a:pt x="6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16;p32"/>
            <p:cNvSpPr/>
            <p:nvPr/>
          </p:nvSpPr>
          <p:spPr>
            <a:xfrm>
              <a:off x="1793175" y="2589475"/>
              <a:ext cx="164550" cy="167200"/>
            </a:xfrm>
            <a:custGeom>
              <a:avLst/>
              <a:gdLst/>
              <a:ahLst/>
              <a:cxnLst/>
              <a:rect l="l" t="t" r="r" b="b"/>
              <a:pathLst>
                <a:path w="6582" h="6688" extrusionOk="0">
                  <a:moveTo>
                    <a:pt x="1" y="0"/>
                  </a:moveTo>
                  <a:lnTo>
                    <a:pt x="1" y="6687"/>
                  </a:lnTo>
                  <a:lnTo>
                    <a:pt x="6582" y="6687"/>
                  </a:lnTo>
                  <a:lnTo>
                    <a:pt x="6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17;p32"/>
            <p:cNvSpPr/>
            <p:nvPr/>
          </p:nvSpPr>
          <p:spPr>
            <a:xfrm>
              <a:off x="1957700" y="2756650"/>
              <a:ext cx="167225" cy="164550"/>
            </a:xfrm>
            <a:custGeom>
              <a:avLst/>
              <a:gdLst/>
              <a:ahLst/>
              <a:cxnLst/>
              <a:rect l="l" t="t" r="r" b="b"/>
              <a:pathLst>
                <a:path w="6689" h="6582" extrusionOk="0">
                  <a:moveTo>
                    <a:pt x="1" y="0"/>
                  </a:moveTo>
                  <a:lnTo>
                    <a:pt x="1" y="6582"/>
                  </a:lnTo>
                  <a:lnTo>
                    <a:pt x="6688" y="6582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8;p32"/>
            <p:cNvSpPr/>
            <p:nvPr/>
          </p:nvSpPr>
          <p:spPr>
            <a:xfrm>
              <a:off x="1129750" y="1758850"/>
              <a:ext cx="164550" cy="167225"/>
            </a:xfrm>
            <a:custGeom>
              <a:avLst/>
              <a:gdLst/>
              <a:ahLst/>
              <a:cxnLst/>
              <a:rect l="l" t="t" r="r" b="b"/>
              <a:pathLst>
                <a:path w="6582" h="6689" extrusionOk="0">
                  <a:moveTo>
                    <a:pt x="1" y="1"/>
                  </a:moveTo>
                  <a:lnTo>
                    <a:pt x="1" y="6688"/>
                  </a:lnTo>
                  <a:lnTo>
                    <a:pt x="6582" y="6688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19;p32"/>
            <p:cNvSpPr/>
            <p:nvPr/>
          </p:nvSpPr>
          <p:spPr>
            <a:xfrm>
              <a:off x="1129750" y="1594325"/>
              <a:ext cx="164550" cy="164550"/>
            </a:xfrm>
            <a:custGeom>
              <a:avLst/>
              <a:gdLst/>
              <a:ahLst/>
              <a:cxnLst/>
              <a:rect l="l" t="t" r="r" b="b"/>
              <a:pathLst>
                <a:path w="6582" h="6582" extrusionOk="0">
                  <a:moveTo>
                    <a:pt x="1" y="1"/>
                  </a:moveTo>
                  <a:lnTo>
                    <a:pt x="1" y="6582"/>
                  </a:lnTo>
                  <a:lnTo>
                    <a:pt x="6582" y="6582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20;p32"/>
            <p:cNvSpPr/>
            <p:nvPr/>
          </p:nvSpPr>
          <p:spPr>
            <a:xfrm>
              <a:off x="1294275" y="1427150"/>
              <a:ext cx="167225" cy="167200"/>
            </a:xfrm>
            <a:custGeom>
              <a:avLst/>
              <a:gdLst/>
              <a:ahLst/>
              <a:cxnLst/>
              <a:rect l="l" t="t" r="r" b="b"/>
              <a:pathLst>
                <a:path w="6689" h="6688" extrusionOk="0">
                  <a:moveTo>
                    <a:pt x="1" y="0"/>
                  </a:moveTo>
                  <a:lnTo>
                    <a:pt x="1" y="6688"/>
                  </a:lnTo>
                  <a:lnTo>
                    <a:pt x="6688" y="6688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21;p32"/>
            <p:cNvSpPr/>
            <p:nvPr/>
          </p:nvSpPr>
          <p:spPr>
            <a:xfrm>
              <a:off x="1957700" y="1427150"/>
              <a:ext cx="167225" cy="167200"/>
            </a:xfrm>
            <a:custGeom>
              <a:avLst/>
              <a:gdLst/>
              <a:ahLst/>
              <a:cxnLst/>
              <a:rect l="l" t="t" r="r" b="b"/>
              <a:pathLst>
                <a:path w="6689" h="6688" extrusionOk="0">
                  <a:moveTo>
                    <a:pt x="1" y="0"/>
                  </a:moveTo>
                  <a:lnTo>
                    <a:pt x="1" y="6688"/>
                  </a:lnTo>
                  <a:lnTo>
                    <a:pt x="6688" y="6688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22;p32"/>
            <p:cNvSpPr/>
            <p:nvPr/>
          </p:nvSpPr>
          <p:spPr>
            <a:xfrm>
              <a:off x="2124900" y="1594325"/>
              <a:ext cx="164550" cy="164550"/>
            </a:xfrm>
            <a:custGeom>
              <a:avLst/>
              <a:gdLst/>
              <a:ahLst/>
              <a:cxnLst/>
              <a:rect l="l" t="t" r="r" b="b"/>
              <a:pathLst>
                <a:path w="6582" h="6582" extrusionOk="0">
                  <a:moveTo>
                    <a:pt x="0" y="1"/>
                  </a:moveTo>
                  <a:lnTo>
                    <a:pt x="0" y="6582"/>
                  </a:lnTo>
                  <a:lnTo>
                    <a:pt x="6581" y="6582"/>
                  </a:lnTo>
                  <a:lnTo>
                    <a:pt x="65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23;p32"/>
            <p:cNvSpPr/>
            <p:nvPr/>
          </p:nvSpPr>
          <p:spPr>
            <a:xfrm>
              <a:off x="1461475" y="1262625"/>
              <a:ext cx="164550" cy="164550"/>
            </a:xfrm>
            <a:custGeom>
              <a:avLst/>
              <a:gdLst/>
              <a:ahLst/>
              <a:cxnLst/>
              <a:rect l="l" t="t" r="r" b="b"/>
              <a:pathLst>
                <a:path w="6582" h="6582" extrusionOk="0">
                  <a:moveTo>
                    <a:pt x="0" y="0"/>
                  </a:moveTo>
                  <a:lnTo>
                    <a:pt x="0" y="6581"/>
                  </a:lnTo>
                  <a:lnTo>
                    <a:pt x="6581" y="6581"/>
                  </a:lnTo>
                  <a:lnTo>
                    <a:pt x="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24;p32"/>
            <p:cNvSpPr/>
            <p:nvPr/>
          </p:nvSpPr>
          <p:spPr>
            <a:xfrm>
              <a:off x="1626000" y="1262625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0" y="0"/>
                  </a:moveTo>
                  <a:lnTo>
                    <a:pt x="0" y="6581"/>
                  </a:lnTo>
                  <a:lnTo>
                    <a:pt x="6688" y="6581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25;p32"/>
            <p:cNvSpPr/>
            <p:nvPr/>
          </p:nvSpPr>
          <p:spPr>
            <a:xfrm>
              <a:off x="1793175" y="1262625"/>
              <a:ext cx="164550" cy="164550"/>
            </a:xfrm>
            <a:custGeom>
              <a:avLst/>
              <a:gdLst/>
              <a:ahLst/>
              <a:cxnLst/>
              <a:rect l="l" t="t" r="r" b="b"/>
              <a:pathLst>
                <a:path w="6582" h="6582" extrusionOk="0">
                  <a:moveTo>
                    <a:pt x="1" y="0"/>
                  </a:moveTo>
                  <a:lnTo>
                    <a:pt x="1" y="6581"/>
                  </a:lnTo>
                  <a:lnTo>
                    <a:pt x="6582" y="6581"/>
                  </a:lnTo>
                  <a:lnTo>
                    <a:pt x="6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26;p32"/>
            <p:cNvSpPr/>
            <p:nvPr/>
          </p:nvSpPr>
          <p:spPr>
            <a:xfrm>
              <a:off x="3120025" y="1926050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1" y="0"/>
                  </a:moveTo>
                  <a:lnTo>
                    <a:pt x="1" y="6581"/>
                  </a:lnTo>
                  <a:lnTo>
                    <a:pt x="6688" y="6581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27;p32"/>
            <p:cNvSpPr/>
            <p:nvPr/>
          </p:nvSpPr>
          <p:spPr>
            <a:xfrm>
              <a:off x="2955500" y="2090575"/>
              <a:ext cx="164550" cy="167200"/>
            </a:xfrm>
            <a:custGeom>
              <a:avLst/>
              <a:gdLst/>
              <a:ahLst/>
              <a:cxnLst/>
              <a:rect l="l" t="t" r="r" b="b"/>
              <a:pathLst>
                <a:path w="6582" h="6688" extrusionOk="0">
                  <a:moveTo>
                    <a:pt x="0" y="0"/>
                  </a:moveTo>
                  <a:lnTo>
                    <a:pt x="0" y="6688"/>
                  </a:lnTo>
                  <a:lnTo>
                    <a:pt x="6582" y="6688"/>
                  </a:lnTo>
                  <a:lnTo>
                    <a:pt x="6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28;p32"/>
            <p:cNvSpPr/>
            <p:nvPr/>
          </p:nvSpPr>
          <p:spPr>
            <a:xfrm>
              <a:off x="2788325" y="2257750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0" y="1"/>
                  </a:moveTo>
                  <a:lnTo>
                    <a:pt x="0" y="6582"/>
                  </a:lnTo>
                  <a:lnTo>
                    <a:pt x="6687" y="6582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29;p32"/>
            <p:cNvSpPr/>
            <p:nvPr/>
          </p:nvSpPr>
          <p:spPr>
            <a:xfrm>
              <a:off x="2623775" y="2424925"/>
              <a:ext cx="164575" cy="164575"/>
            </a:xfrm>
            <a:custGeom>
              <a:avLst/>
              <a:gdLst/>
              <a:ahLst/>
              <a:cxnLst/>
              <a:rect l="l" t="t" r="r" b="b"/>
              <a:pathLst>
                <a:path w="6583" h="6583" extrusionOk="0">
                  <a:moveTo>
                    <a:pt x="1" y="1"/>
                  </a:moveTo>
                  <a:lnTo>
                    <a:pt x="1" y="6582"/>
                  </a:lnTo>
                  <a:lnTo>
                    <a:pt x="6582" y="6582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30;p32"/>
            <p:cNvSpPr/>
            <p:nvPr/>
          </p:nvSpPr>
          <p:spPr>
            <a:xfrm>
              <a:off x="2456600" y="2589475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1" y="0"/>
                  </a:moveTo>
                  <a:lnTo>
                    <a:pt x="1" y="6581"/>
                  </a:lnTo>
                  <a:lnTo>
                    <a:pt x="6688" y="6581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31;p32"/>
            <p:cNvSpPr/>
            <p:nvPr/>
          </p:nvSpPr>
          <p:spPr>
            <a:xfrm>
              <a:off x="2289425" y="2756650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0" y="0"/>
                  </a:moveTo>
                  <a:lnTo>
                    <a:pt x="0" y="6582"/>
                  </a:lnTo>
                  <a:lnTo>
                    <a:pt x="6688" y="6582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32;p32"/>
            <p:cNvSpPr/>
            <p:nvPr/>
          </p:nvSpPr>
          <p:spPr>
            <a:xfrm>
              <a:off x="3120025" y="1758850"/>
              <a:ext cx="167200" cy="167225"/>
            </a:xfrm>
            <a:custGeom>
              <a:avLst/>
              <a:gdLst/>
              <a:ahLst/>
              <a:cxnLst/>
              <a:rect l="l" t="t" r="r" b="b"/>
              <a:pathLst>
                <a:path w="6688" h="6689" extrusionOk="0">
                  <a:moveTo>
                    <a:pt x="1" y="1"/>
                  </a:moveTo>
                  <a:lnTo>
                    <a:pt x="1" y="6688"/>
                  </a:lnTo>
                  <a:lnTo>
                    <a:pt x="6688" y="6688"/>
                  </a:lnTo>
                  <a:lnTo>
                    <a:pt x="6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33;p32"/>
            <p:cNvSpPr/>
            <p:nvPr/>
          </p:nvSpPr>
          <p:spPr>
            <a:xfrm>
              <a:off x="3120025" y="1594325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1" y="1"/>
                  </a:moveTo>
                  <a:lnTo>
                    <a:pt x="1" y="6582"/>
                  </a:lnTo>
                  <a:lnTo>
                    <a:pt x="6688" y="6582"/>
                  </a:lnTo>
                  <a:lnTo>
                    <a:pt x="6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34;p32"/>
            <p:cNvSpPr/>
            <p:nvPr/>
          </p:nvSpPr>
          <p:spPr>
            <a:xfrm>
              <a:off x="2955500" y="1427150"/>
              <a:ext cx="164550" cy="167200"/>
            </a:xfrm>
            <a:custGeom>
              <a:avLst/>
              <a:gdLst/>
              <a:ahLst/>
              <a:cxnLst/>
              <a:rect l="l" t="t" r="r" b="b"/>
              <a:pathLst>
                <a:path w="6582" h="6688" extrusionOk="0">
                  <a:moveTo>
                    <a:pt x="0" y="0"/>
                  </a:moveTo>
                  <a:lnTo>
                    <a:pt x="0" y="6688"/>
                  </a:lnTo>
                  <a:lnTo>
                    <a:pt x="6582" y="6688"/>
                  </a:lnTo>
                  <a:lnTo>
                    <a:pt x="6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35;p32"/>
            <p:cNvSpPr/>
            <p:nvPr/>
          </p:nvSpPr>
          <p:spPr>
            <a:xfrm>
              <a:off x="2453950" y="1758850"/>
              <a:ext cx="167200" cy="167225"/>
            </a:xfrm>
            <a:custGeom>
              <a:avLst/>
              <a:gdLst/>
              <a:ahLst/>
              <a:cxnLst/>
              <a:rect l="l" t="t" r="r" b="b"/>
              <a:pathLst>
                <a:path w="6688" h="6689" extrusionOk="0">
                  <a:moveTo>
                    <a:pt x="0" y="1"/>
                  </a:moveTo>
                  <a:lnTo>
                    <a:pt x="0" y="6688"/>
                  </a:lnTo>
                  <a:lnTo>
                    <a:pt x="6688" y="6688"/>
                  </a:lnTo>
                  <a:lnTo>
                    <a:pt x="66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36;p32"/>
            <p:cNvSpPr/>
            <p:nvPr/>
          </p:nvSpPr>
          <p:spPr>
            <a:xfrm>
              <a:off x="2621125" y="1594325"/>
              <a:ext cx="164550" cy="164550"/>
            </a:xfrm>
            <a:custGeom>
              <a:avLst/>
              <a:gdLst/>
              <a:ahLst/>
              <a:cxnLst/>
              <a:rect l="l" t="t" r="r" b="b"/>
              <a:pathLst>
                <a:path w="6582" h="6582" extrusionOk="0">
                  <a:moveTo>
                    <a:pt x="1" y="1"/>
                  </a:moveTo>
                  <a:lnTo>
                    <a:pt x="1" y="6582"/>
                  </a:lnTo>
                  <a:lnTo>
                    <a:pt x="6582" y="6582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37;p32"/>
            <p:cNvSpPr/>
            <p:nvPr/>
          </p:nvSpPr>
          <p:spPr>
            <a:xfrm>
              <a:off x="2788325" y="1758850"/>
              <a:ext cx="167200" cy="167225"/>
            </a:xfrm>
            <a:custGeom>
              <a:avLst/>
              <a:gdLst/>
              <a:ahLst/>
              <a:cxnLst/>
              <a:rect l="l" t="t" r="r" b="b"/>
              <a:pathLst>
                <a:path w="6688" h="6689" extrusionOk="0">
                  <a:moveTo>
                    <a:pt x="0" y="1"/>
                  </a:moveTo>
                  <a:lnTo>
                    <a:pt x="0" y="6688"/>
                  </a:lnTo>
                  <a:lnTo>
                    <a:pt x="6687" y="6688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38;p32"/>
            <p:cNvSpPr/>
            <p:nvPr/>
          </p:nvSpPr>
          <p:spPr>
            <a:xfrm>
              <a:off x="2289425" y="1427150"/>
              <a:ext cx="167200" cy="167200"/>
            </a:xfrm>
            <a:custGeom>
              <a:avLst/>
              <a:gdLst/>
              <a:ahLst/>
              <a:cxnLst/>
              <a:rect l="l" t="t" r="r" b="b"/>
              <a:pathLst>
                <a:path w="6688" h="6688" extrusionOk="0">
                  <a:moveTo>
                    <a:pt x="0" y="0"/>
                  </a:moveTo>
                  <a:lnTo>
                    <a:pt x="0" y="6688"/>
                  </a:lnTo>
                  <a:lnTo>
                    <a:pt x="6688" y="6688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39;p32"/>
            <p:cNvSpPr/>
            <p:nvPr/>
          </p:nvSpPr>
          <p:spPr>
            <a:xfrm>
              <a:off x="2124900" y="2910550"/>
              <a:ext cx="167200" cy="167225"/>
            </a:xfrm>
            <a:custGeom>
              <a:avLst/>
              <a:gdLst/>
              <a:ahLst/>
              <a:cxnLst/>
              <a:rect l="l" t="t" r="r" b="b"/>
              <a:pathLst>
                <a:path w="6688" h="6689" extrusionOk="0">
                  <a:moveTo>
                    <a:pt x="0" y="1"/>
                  </a:moveTo>
                  <a:lnTo>
                    <a:pt x="0" y="6688"/>
                  </a:lnTo>
                  <a:lnTo>
                    <a:pt x="6687" y="6688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40;p32"/>
            <p:cNvSpPr/>
            <p:nvPr/>
          </p:nvSpPr>
          <p:spPr>
            <a:xfrm>
              <a:off x="2788325" y="1262625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0" y="0"/>
                  </a:moveTo>
                  <a:lnTo>
                    <a:pt x="0" y="6581"/>
                  </a:lnTo>
                  <a:lnTo>
                    <a:pt x="6687" y="6581"/>
                  </a:lnTo>
                  <a:lnTo>
                    <a:pt x="66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41;p32"/>
            <p:cNvSpPr/>
            <p:nvPr/>
          </p:nvSpPr>
          <p:spPr>
            <a:xfrm>
              <a:off x="2623775" y="1262625"/>
              <a:ext cx="164575" cy="164550"/>
            </a:xfrm>
            <a:custGeom>
              <a:avLst/>
              <a:gdLst/>
              <a:ahLst/>
              <a:cxnLst/>
              <a:rect l="l" t="t" r="r" b="b"/>
              <a:pathLst>
                <a:path w="6583" h="6582" extrusionOk="0">
                  <a:moveTo>
                    <a:pt x="1" y="0"/>
                  </a:moveTo>
                  <a:lnTo>
                    <a:pt x="1" y="6581"/>
                  </a:lnTo>
                  <a:lnTo>
                    <a:pt x="6582" y="6581"/>
                  </a:lnTo>
                  <a:lnTo>
                    <a:pt x="6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42;p32"/>
            <p:cNvSpPr/>
            <p:nvPr/>
          </p:nvSpPr>
          <p:spPr>
            <a:xfrm>
              <a:off x="2456600" y="1262625"/>
              <a:ext cx="167200" cy="164550"/>
            </a:xfrm>
            <a:custGeom>
              <a:avLst/>
              <a:gdLst/>
              <a:ahLst/>
              <a:cxnLst/>
              <a:rect l="l" t="t" r="r" b="b"/>
              <a:pathLst>
                <a:path w="6688" h="6582" extrusionOk="0">
                  <a:moveTo>
                    <a:pt x="1" y="0"/>
                  </a:moveTo>
                  <a:lnTo>
                    <a:pt x="1" y="6581"/>
                  </a:lnTo>
                  <a:lnTo>
                    <a:pt x="6688" y="6581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1870;p43"/>
          <p:cNvSpPr/>
          <p:nvPr/>
        </p:nvSpPr>
        <p:spPr>
          <a:xfrm flipH="1">
            <a:off x="8542230" y="1138535"/>
            <a:ext cx="600185" cy="599768"/>
          </a:xfrm>
          <a:prstGeom prst="mathMultiply">
            <a:avLst>
              <a:gd name="adj1" fmla="val 9757"/>
            </a:avLst>
          </a:prstGeom>
          <a:solidFill>
            <a:srgbClr val="0000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" name="Прямая соединительная линия 44"/>
          <p:cNvCxnSpPr/>
          <p:nvPr/>
        </p:nvCxnSpPr>
        <p:spPr>
          <a:xfrm>
            <a:off x="8705088" y="4731848"/>
            <a:ext cx="182880" cy="170688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 flipH="1">
            <a:off x="8705088" y="4730822"/>
            <a:ext cx="182880" cy="171714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707;p57"/>
          <p:cNvGrpSpPr/>
          <p:nvPr/>
        </p:nvGrpSpPr>
        <p:grpSpPr>
          <a:xfrm>
            <a:off x="3448644" y="1727120"/>
            <a:ext cx="5622203" cy="3783344"/>
            <a:chOff x="4511255" y="1608534"/>
            <a:chExt cx="3455032" cy="2811806"/>
          </a:xfrm>
        </p:grpSpPr>
        <p:grpSp>
          <p:nvGrpSpPr>
            <p:cNvPr id="4" name="Google Shape;2708;p57"/>
            <p:cNvGrpSpPr/>
            <p:nvPr/>
          </p:nvGrpSpPr>
          <p:grpSpPr>
            <a:xfrm>
              <a:off x="4511255" y="1608534"/>
              <a:ext cx="3455032" cy="2811806"/>
              <a:chOff x="1666800" y="238125"/>
              <a:chExt cx="2636825" cy="2145925"/>
            </a:xfrm>
          </p:grpSpPr>
          <p:sp>
            <p:nvSpPr>
              <p:cNvPr id="6" name="Google Shape;2709;p57"/>
              <p:cNvSpPr/>
              <p:nvPr/>
            </p:nvSpPr>
            <p:spPr>
              <a:xfrm>
                <a:off x="1666800" y="238125"/>
                <a:ext cx="2636825" cy="1596850"/>
              </a:xfrm>
              <a:custGeom>
                <a:avLst/>
                <a:gdLst/>
                <a:ahLst/>
                <a:cxnLst/>
                <a:rect l="l" t="t" r="r" b="b"/>
                <a:pathLst>
                  <a:path w="105473" h="63874" extrusionOk="0">
                    <a:moveTo>
                      <a:pt x="0" y="63873"/>
                    </a:moveTo>
                    <a:lnTo>
                      <a:pt x="0" y="2389"/>
                    </a:lnTo>
                    <a:cubicBezTo>
                      <a:pt x="0" y="1055"/>
                      <a:pt x="1055" y="0"/>
                      <a:pt x="2389" y="0"/>
                    </a:cubicBezTo>
                    <a:lnTo>
                      <a:pt x="103115" y="0"/>
                    </a:lnTo>
                    <a:cubicBezTo>
                      <a:pt x="104418" y="0"/>
                      <a:pt x="105473" y="1055"/>
                      <a:pt x="105473" y="2389"/>
                    </a:cubicBezTo>
                    <a:lnTo>
                      <a:pt x="105473" y="63873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710;p57"/>
              <p:cNvSpPr/>
              <p:nvPr/>
            </p:nvSpPr>
            <p:spPr>
              <a:xfrm>
                <a:off x="1666800" y="1828715"/>
                <a:ext cx="2636825" cy="238100"/>
              </a:xfrm>
              <a:custGeom>
                <a:avLst/>
                <a:gdLst/>
                <a:ahLst/>
                <a:cxnLst/>
                <a:rect l="l" t="t" r="r" b="b"/>
                <a:pathLst>
                  <a:path w="105473" h="9524" extrusionOk="0">
                    <a:moveTo>
                      <a:pt x="103115" y="9524"/>
                    </a:moveTo>
                    <a:lnTo>
                      <a:pt x="2389" y="9524"/>
                    </a:lnTo>
                    <a:cubicBezTo>
                      <a:pt x="1055" y="9524"/>
                      <a:pt x="0" y="8438"/>
                      <a:pt x="0" y="7135"/>
                    </a:cubicBezTo>
                    <a:lnTo>
                      <a:pt x="0" y="0"/>
                    </a:lnTo>
                    <a:lnTo>
                      <a:pt x="105473" y="0"/>
                    </a:lnTo>
                    <a:lnTo>
                      <a:pt x="105473" y="7135"/>
                    </a:lnTo>
                    <a:cubicBezTo>
                      <a:pt x="105473" y="8438"/>
                      <a:pt x="104418" y="9524"/>
                      <a:pt x="103115" y="952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711;p57"/>
              <p:cNvSpPr/>
              <p:nvPr/>
            </p:nvSpPr>
            <p:spPr>
              <a:xfrm>
                <a:off x="2543111" y="2064500"/>
                <a:ext cx="884150" cy="319550"/>
              </a:xfrm>
              <a:custGeom>
                <a:avLst/>
                <a:gdLst/>
                <a:ahLst/>
                <a:cxnLst/>
                <a:rect l="l" t="t" r="r" b="b"/>
                <a:pathLst>
                  <a:path w="35366" h="12782" extrusionOk="0">
                    <a:moveTo>
                      <a:pt x="1" y="12781"/>
                    </a:moveTo>
                    <a:lnTo>
                      <a:pt x="1" y="11447"/>
                    </a:lnTo>
                    <a:lnTo>
                      <a:pt x="4158" y="10951"/>
                    </a:lnTo>
                    <a:lnTo>
                      <a:pt x="7043" y="1"/>
                    </a:lnTo>
                    <a:lnTo>
                      <a:pt x="28323" y="1"/>
                    </a:lnTo>
                    <a:lnTo>
                      <a:pt x="31208" y="10951"/>
                    </a:lnTo>
                    <a:lnTo>
                      <a:pt x="35365" y="11447"/>
                    </a:lnTo>
                    <a:lnTo>
                      <a:pt x="35365" y="1278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712;p57"/>
              <p:cNvSpPr/>
              <p:nvPr/>
            </p:nvSpPr>
            <p:spPr>
              <a:xfrm>
                <a:off x="2997600" y="276125"/>
                <a:ext cx="326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303" extrusionOk="0">
                    <a:moveTo>
                      <a:pt x="559" y="0"/>
                    </a:moveTo>
                    <a:cubicBezTo>
                      <a:pt x="1055" y="0"/>
                      <a:pt x="1304" y="589"/>
                      <a:pt x="931" y="931"/>
                    </a:cubicBezTo>
                    <a:cubicBezTo>
                      <a:pt x="590" y="1303"/>
                      <a:pt x="1" y="1055"/>
                      <a:pt x="1" y="558"/>
                    </a:cubicBezTo>
                    <a:cubicBezTo>
                      <a:pt x="1" y="248"/>
                      <a:pt x="249" y="0"/>
                      <a:pt x="5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2713;p57"/>
            <p:cNvSpPr/>
            <p:nvPr/>
          </p:nvSpPr>
          <p:spPr>
            <a:xfrm>
              <a:off x="6159525" y="3788125"/>
              <a:ext cx="158400" cy="158400"/>
            </a:xfrm>
            <a:prstGeom prst="ellipse">
              <a:avLst/>
            </a:prstGeom>
            <a:solidFill>
              <a:srgbClr val="00206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Рисунок 26">
            <a:extLst>
              <a:ext uri="{FF2B5EF4-FFF2-40B4-BE49-F238E27FC236}">
                <a16:creationId xmlns=""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844" y="3202631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0"/>
            <a:ext cx="12192000" cy="6858000"/>
          </a:xfrm>
          <a:prstGeom prst="rect">
            <a:avLst/>
          </a:prstGeom>
        </p:spPr>
      </p:pic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4084" y="435783"/>
            <a:ext cx="1161288" cy="690677"/>
          </a:xfrm>
        </p:spPr>
        <p:txBody>
          <a:bodyPr/>
          <a:lstStyle/>
          <a:p>
            <a:r>
              <a:rPr lang="ru-RU" dirty="0" smtClean="0"/>
              <a:t>План</a:t>
            </a:r>
            <a:endParaRPr lang="ru-RU" dirty="0"/>
          </a:p>
        </p:txBody>
      </p:sp>
      <p:grpSp>
        <p:nvGrpSpPr>
          <p:cNvPr id="8" name="Google Shape;1674;p34"/>
          <p:cNvGrpSpPr/>
          <p:nvPr/>
        </p:nvGrpSpPr>
        <p:grpSpPr>
          <a:xfrm>
            <a:off x="1673352" y="3167678"/>
            <a:ext cx="2125630" cy="2209672"/>
            <a:chOff x="4809075" y="3234800"/>
            <a:chExt cx="1863900" cy="1948350"/>
          </a:xfrm>
        </p:grpSpPr>
        <p:sp>
          <p:nvSpPr>
            <p:cNvPr id="9" name="Google Shape;1675;p34"/>
            <p:cNvSpPr/>
            <p:nvPr/>
          </p:nvSpPr>
          <p:spPr>
            <a:xfrm>
              <a:off x="4809075" y="3548450"/>
              <a:ext cx="1863900" cy="1634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5F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76;p34"/>
            <p:cNvSpPr/>
            <p:nvPr/>
          </p:nvSpPr>
          <p:spPr>
            <a:xfrm>
              <a:off x="4809075" y="3234800"/>
              <a:ext cx="1863900" cy="313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677;p34"/>
            <p:cNvGrpSpPr/>
            <p:nvPr/>
          </p:nvGrpSpPr>
          <p:grpSpPr>
            <a:xfrm>
              <a:off x="6402515" y="3278421"/>
              <a:ext cx="218042" cy="218042"/>
              <a:chOff x="3774450" y="3613625"/>
              <a:chExt cx="350100" cy="350100"/>
            </a:xfrm>
          </p:grpSpPr>
          <p:sp>
            <p:nvSpPr>
              <p:cNvPr id="14" name="Google Shape;1678;p34"/>
              <p:cNvSpPr/>
              <p:nvPr/>
            </p:nvSpPr>
            <p:spPr>
              <a:xfrm>
                <a:off x="3805500" y="3644675"/>
                <a:ext cx="288000" cy="288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79;p34"/>
              <p:cNvSpPr/>
              <p:nvPr/>
            </p:nvSpPr>
            <p:spPr>
              <a:xfrm>
                <a:off x="3774450" y="3613625"/>
                <a:ext cx="350100" cy="350100"/>
              </a:xfrm>
              <a:prstGeom prst="mathMultiply">
                <a:avLst>
                  <a:gd name="adj1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oogle Shape;1668;p34"/>
          <p:cNvGrpSpPr/>
          <p:nvPr/>
        </p:nvGrpSpPr>
        <p:grpSpPr>
          <a:xfrm>
            <a:off x="4059936" y="3167678"/>
            <a:ext cx="2090576" cy="2209672"/>
            <a:chOff x="4809075" y="3234800"/>
            <a:chExt cx="1863900" cy="1948350"/>
          </a:xfrm>
        </p:grpSpPr>
        <p:sp>
          <p:nvSpPr>
            <p:cNvPr id="17" name="Google Shape;1669;p34"/>
            <p:cNvSpPr/>
            <p:nvPr/>
          </p:nvSpPr>
          <p:spPr>
            <a:xfrm>
              <a:off x="4809075" y="3548450"/>
              <a:ext cx="1863900" cy="1634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70;p34"/>
            <p:cNvSpPr/>
            <p:nvPr/>
          </p:nvSpPr>
          <p:spPr>
            <a:xfrm>
              <a:off x="4809075" y="3234800"/>
              <a:ext cx="1863900" cy="313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671;p34"/>
            <p:cNvGrpSpPr/>
            <p:nvPr/>
          </p:nvGrpSpPr>
          <p:grpSpPr>
            <a:xfrm>
              <a:off x="6402515" y="3278421"/>
              <a:ext cx="218042" cy="218042"/>
              <a:chOff x="3774450" y="3613625"/>
              <a:chExt cx="350100" cy="350100"/>
            </a:xfrm>
          </p:grpSpPr>
          <p:sp>
            <p:nvSpPr>
              <p:cNvPr id="20" name="Google Shape;1672;p34"/>
              <p:cNvSpPr/>
              <p:nvPr/>
            </p:nvSpPr>
            <p:spPr>
              <a:xfrm>
                <a:off x="3805500" y="3644675"/>
                <a:ext cx="288000" cy="288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73;p34"/>
              <p:cNvSpPr/>
              <p:nvPr/>
            </p:nvSpPr>
            <p:spPr>
              <a:xfrm>
                <a:off x="3774450" y="3613625"/>
                <a:ext cx="350100" cy="350100"/>
              </a:xfrm>
              <a:prstGeom prst="mathMultiply">
                <a:avLst>
                  <a:gd name="adj1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" name="Google Shape;1662;p34"/>
          <p:cNvGrpSpPr/>
          <p:nvPr/>
        </p:nvGrpSpPr>
        <p:grpSpPr>
          <a:xfrm>
            <a:off x="6500120" y="3167678"/>
            <a:ext cx="1976367" cy="2188578"/>
            <a:chOff x="4809075" y="3234800"/>
            <a:chExt cx="1863900" cy="1948350"/>
          </a:xfrm>
        </p:grpSpPr>
        <p:sp>
          <p:nvSpPr>
            <p:cNvPr id="23" name="Google Shape;1663;p34"/>
            <p:cNvSpPr/>
            <p:nvPr/>
          </p:nvSpPr>
          <p:spPr>
            <a:xfrm>
              <a:off x="4809075" y="3548450"/>
              <a:ext cx="1863900" cy="1634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5F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64;p34"/>
            <p:cNvSpPr/>
            <p:nvPr/>
          </p:nvSpPr>
          <p:spPr>
            <a:xfrm>
              <a:off x="4809075" y="3234800"/>
              <a:ext cx="1863900" cy="313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1665;p34"/>
            <p:cNvGrpSpPr/>
            <p:nvPr/>
          </p:nvGrpSpPr>
          <p:grpSpPr>
            <a:xfrm>
              <a:off x="6402515" y="3278421"/>
              <a:ext cx="218042" cy="218042"/>
              <a:chOff x="3774450" y="3613625"/>
              <a:chExt cx="350100" cy="350100"/>
            </a:xfrm>
          </p:grpSpPr>
          <p:sp>
            <p:nvSpPr>
              <p:cNvPr id="26" name="Google Shape;1666;p34"/>
              <p:cNvSpPr/>
              <p:nvPr/>
            </p:nvSpPr>
            <p:spPr>
              <a:xfrm>
                <a:off x="3805500" y="3644675"/>
                <a:ext cx="288000" cy="288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67;p34"/>
              <p:cNvSpPr/>
              <p:nvPr/>
            </p:nvSpPr>
            <p:spPr>
              <a:xfrm>
                <a:off x="3774450" y="3613625"/>
                <a:ext cx="350100" cy="350100"/>
              </a:xfrm>
              <a:prstGeom prst="mathMultiply">
                <a:avLst>
                  <a:gd name="adj1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1656;p34"/>
          <p:cNvGrpSpPr/>
          <p:nvPr/>
        </p:nvGrpSpPr>
        <p:grpSpPr>
          <a:xfrm>
            <a:off x="8869386" y="3167678"/>
            <a:ext cx="2002829" cy="2188578"/>
            <a:chOff x="4809075" y="3234800"/>
            <a:chExt cx="1863900" cy="1948350"/>
          </a:xfrm>
        </p:grpSpPr>
        <p:sp>
          <p:nvSpPr>
            <p:cNvPr id="29" name="Google Shape;1657;p34"/>
            <p:cNvSpPr/>
            <p:nvPr/>
          </p:nvSpPr>
          <p:spPr>
            <a:xfrm>
              <a:off x="4809075" y="3548450"/>
              <a:ext cx="1863900" cy="1634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58;p34"/>
            <p:cNvSpPr/>
            <p:nvPr/>
          </p:nvSpPr>
          <p:spPr>
            <a:xfrm>
              <a:off x="4809075" y="3234800"/>
              <a:ext cx="1863900" cy="313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1659;p34"/>
            <p:cNvGrpSpPr/>
            <p:nvPr/>
          </p:nvGrpSpPr>
          <p:grpSpPr>
            <a:xfrm>
              <a:off x="6402515" y="3278421"/>
              <a:ext cx="218042" cy="218042"/>
              <a:chOff x="3774450" y="3613625"/>
              <a:chExt cx="350100" cy="350100"/>
            </a:xfrm>
          </p:grpSpPr>
          <p:sp>
            <p:nvSpPr>
              <p:cNvPr id="32" name="Google Shape;1660;p34"/>
              <p:cNvSpPr/>
              <p:nvPr/>
            </p:nvSpPr>
            <p:spPr>
              <a:xfrm>
                <a:off x="3805500" y="3644675"/>
                <a:ext cx="288000" cy="288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61;p34"/>
              <p:cNvSpPr/>
              <p:nvPr/>
            </p:nvSpPr>
            <p:spPr>
              <a:xfrm>
                <a:off x="3774450" y="3613625"/>
                <a:ext cx="350100" cy="350100"/>
              </a:xfrm>
              <a:prstGeom prst="mathMultiply">
                <a:avLst>
                  <a:gd name="adj1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" name="Google Shape;1689;p34"/>
          <p:cNvGrpSpPr/>
          <p:nvPr/>
        </p:nvGrpSpPr>
        <p:grpSpPr>
          <a:xfrm>
            <a:off x="2098441" y="1791609"/>
            <a:ext cx="1275452" cy="1198210"/>
            <a:chOff x="1362425" y="2737300"/>
            <a:chExt cx="695574" cy="695574"/>
          </a:xfrm>
        </p:grpSpPr>
        <p:sp>
          <p:nvSpPr>
            <p:cNvPr id="35" name="Google Shape;1690;p34"/>
            <p:cNvSpPr/>
            <p:nvPr/>
          </p:nvSpPr>
          <p:spPr>
            <a:xfrm>
              <a:off x="1394999" y="2769874"/>
              <a:ext cx="663000" cy="663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91;p34"/>
            <p:cNvSpPr/>
            <p:nvPr/>
          </p:nvSpPr>
          <p:spPr>
            <a:xfrm>
              <a:off x="1362425" y="2737300"/>
              <a:ext cx="663000" cy="663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693;p34"/>
          <p:cNvSpPr txBox="1">
            <a:spLocks/>
          </p:cNvSpPr>
          <p:nvPr/>
        </p:nvSpPr>
        <p:spPr>
          <a:xfrm>
            <a:off x="2261284" y="2077058"/>
            <a:ext cx="890036" cy="6834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5400" dirty="0" smtClean="0"/>
              <a:t>01</a:t>
            </a:r>
            <a:endParaRPr lang="en" sz="5400" dirty="0"/>
          </a:p>
        </p:txBody>
      </p:sp>
      <p:grpSp>
        <p:nvGrpSpPr>
          <p:cNvPr id="38" name="Google Shape;1689;p34"/>
          <p:cNvGrpSpPr/>
          <p:nvPr/>
        </p:nvGrpSpPr>
        <p:grpSpPr>
          <a:xfrm>
            <a:off x="6836555" y="1791609"/>
            <a:ext cx="1275452" cy="1198210"/>
            <a:chOff x="1362425" y="2737300"/>
            <a:chExt cx="695574" cy="695574"/>
          </a:xfrm>
        </p:grpSpPr>
        <p:sp>
          <p:nvSpPr>
            <p:cNvPr id="39" name="Google Shape;1690;p34"/>
            <p:cNvSpPr/>
            <p:nvPr/>
          </p:nvSpPr>
          <p:spPr>
            <a:xfrm>
              <a:off x="1394999" y="2769874"/>
              <a:ext cx="663000" cy="663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91;p34"/>
            <p:cNvSpPr/>
            <p:nvPr/>
          </p:nvSpPr>
          <p:spPr>
            <a:xfrm>
              <a:off x="1362425" y="2737300"/>
              <a:ext cx="663000" cy="663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689;p34"/>
          <p:cNvGrpSpPr/>
          <p:nvPr/>
        </p:nvGrpSpPr>
        <p:grpSpPr>
          <a:xfrm>
            <a:off x="4467498" y="1791609"/>
            <a:ext cx="1275452" cy="1198210"/>
            <a:chOff x="1362425" y="2737300"/>
            <a:chExt cx="695574" cy="695574"/>
          </a:xfrm>
        </p:grpSpPr>
        <p:sp>
          <p:nvSpPr>
            <p:cNvPr id="42" name="Google Shape;1690;p34"/>
            <p:cNvSpPr/>
            <p:nvPr/>
          </p:nvSpPr>
          <p:spPr>
            <a:xfrm>
              <a:off x="1394999" y="2769874"/>
              <a:ext cx="663000" cy="663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91;p34"/>
            <p:cNvSpPr/>
            <p:nvPr/>
          </p:nvSpPr>
          <p:spPr>
            <a:xfrm>
              <a:off x="1362425" y="2737300"/>
              <a:ext cx="663000" cy="663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689;p34"/>
          <p:cNvGrpSpPr/>
          <p:nvPr/>
        </p:nvGrpSpPr>
        <p:grpSpPr>
          <a:xfrm>
            <a:off x="9205612" y="1791609"/>
            <a:ext cx="1275452" cy="1198210"/>
            <a:chOff x="1362425" y="2737300"/>
            <a:chExt cx="695574" cy="695574"/>
          </a:xfrm>
        </p:grpSpPr>
        <p:sp>
          <p:nvSpPr>
            <p:cNvPr id="45" name="Google Shape;1690;p34"/>
            <p:cNvSpPr/>
            <p:nvPr/>
          </p:nvSpPr>
          <p:spPr>
            <a:xfrm>
              <a:off x="1394999" y="2769874"/>
              <a:ext cx="663000" cy="663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91;p34"/>
            <p:cNvSpPr/>
            <p:nvPr/>
          </p:nvSpPr>
          <p:spPr>
            <a:xfrm>
              <a:off x="1362425" y="2737300"/>
              <a:ext cx="663000" cy="663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1693;p34"/>
          <p:cNvSpPr txBox="1">
            <a:spLocks/>
          </p:cNvSpPr>
          <p:nvPr/>
        </p:nvSpPr>
        <p:spPr>
          <a:xfrm>
            <a:off x="9281812" y="2076655"/>
            <a:ext cx="1063322" cy="6834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5400" dirty="0" smtClean="0"/>
              <a:t>0</a:t>
            </a:r>
            <a:r>
              <a:rPr lang="ru-RU" sz="5400" dirty="0" smtClean="0"/>
              <a:t>4</a:t>
            </a:r>
            <a:endParaRPr lang="en" sz="5400" dirty="0"/>
          </a:p>
        </p:txBody>
      </p:sp>
      <p:sp>
        <p:nvSpPr>
          <p:cNvPr id="48" name="Google Shape;1693;p34"/>
          <p:cNvSpPr txBox="1">
            <a:spLocks/>
          </p:cNvSpPr>
          <p:nvPr/>
        </p:nvSpPr>
        <p:spPr>
          <a:xfrm>
            <a:off x="6933150" y="2077058"/>
            <a:ext cx="1003592" cy="6834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5400" dirty="0" smtClean="0"/>
              <a:t>0</a:t>
            </a:r>
            <a:r>
              <a:rPr lang="ru-RU" sz="5400" dirty="0" smtClean="0"/>
              <a:t>3</a:t>
            </a:r>
            <a:endParaRPr lang="en" sz="5400" dirty="0"/>
          </a:p>
        </p:txBody>
      </p:sp>
      <p:sp>
        <p:nvSpPr>
          <p:cNvPr id="49" name="Google Shape;1693;p34"/>
          <p:cNvSpPr txBox="1">
            <a:spLocks/>
          </p:cNvSpPr>
          <p:nvPr/>
        </p:nvSpPr>
        <p:spPr>
          <a:xfrm>
            <a:off x="4591467" y="2077058"/>
            <a:ext cx="1005017" cy="6834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5400" dirty="0" smtClean="0"/>
              <a:t>0</a:t>
            </a:r>
            <a:r>
              <a:rPr lang="ru-RU" sz="5400" dirty="0" smtClean="0"/>
              <a:t>2</a:t>
            </a:r>
            <a:endParaRPr lang="en" sz="5400" dirty="0"/>
          </a:p>
        </p:txBody>
      </p:sp>
      <p:sp>
        <p:nvSpPr>
          <p:cNvPr id="50" name="Google Shape;1695;p34"/>
          <p:cNvSpPr txBox="1">
            <a:spLocks/>
          </p:cNvSpPr>
          <p:nvPr/>
        </p:nvSpPr>
        <p:spPr>
          <a:xfrm>
            <a:off x="1615385" y="3991720"/>
            <a:ext cx="2241563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51" name="Google Shape;1701;p34"/>
          <p:cNvSpPr txBox="1">
            <a:spLocks/>
          </p:cNvSpPr>
          <p:nvPr/>
        </p:nvSpPr>
        <p:spPr>
          <a:xfrm>
            <a:off x="4527228" y="3747748"/>
            <a:ext cx="18639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Цель и задачи</a:t>
            </a:r>
            <a:endParaRPr lang="ru-RU" dirty="0"/>
          </a:p>
        </p:txBody>
      </p:sp>
      <p:sp>
        <p:nvSpPr>
          <p:cNvPr id="52" name="Google Shape;1704;p34"/>
          <p:cNvSpPr txBox="1">
            <a:spLocks/>
          </p:cNvSpPr>
          <p:nvPr/>
        </p:nvSpPr>
        <p:spPr>
          <a:xfrm>
            <a:off x="6566005" y="3633498"/>
            <a:ext cx="2085359" cy="1275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100" dirty="0" smtClean="0"/>
              <a:t>Описание</a:t>
            </a:r>
          </a:p>
          <a:p>
            <a:pPr marL="0" indent="0">
              <a:buNone/>
            </a:pPr>
            <a:r>
              <a:rPr lang="ru-RU" sz="2100" dirty="0" smtClean="0"/>
              <a:t>разработанного</a:t>
            </a:r>
          </a:p>
          <a:p>
            <a:pPr marL="0" indent="0">
              <a:buNone/>
            </a:pPr>
            <a:r>
              <a:rPr lang="ru-RU" sz="2100" dirty="0" smtClean="0"/>
              <a:t>изделия</a:t>
            </a:r>
            <a:endParaRPr lang="ru-RU" sz="2100" dirty="0"/>
          </a:p>
        </p:txBody>
      </p:sp>
      <p:sp>
        <p:nvSpPr>
          <p:cNvPr id="53" name="Google Shape;1698;p34"/>
          <p:cNvSpPr txBox="1">
            <a:spLocks/>
          </p:cNvSpPr>
          <p:nvPr/>
        </p:nvSpPr>
        <p:spPr>
          <a:xfrm>
            <a:off x="9230550" y="3991720"/>
            <a:ext cx="18639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Вывод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0"/>
            <a:ext cx="12192000" cy="6858000"/>
          </a:xfrm>
          <a:prstGeom prst="rect">
            <a:avLst/>
          </a:prstGeom>
        </p:spPr>
      </p:pic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387" y="407909"/>
            <a:ext cx="2081230" cy="690677"/>
          </a:xfrm>
        </p:spPr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9" r="28319"/>
          <a:stretch/>
        </p:blipFill>
        <p:spPr>
          <a:xfrm>
            <a:off x="1658667" y="1215749"/>
            <a:ext cx="4202156" cy="36808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71524" y="2550773"/>
            <a:ext cx="41280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Множество школьников </a:t>
            </a:r>
            <a:r>
              <a:rPr lang="ru-RU" sz="28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в данный момент не хотят или просто не любят учиться, мое приложение поможет им исправить это. 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6353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0"/>
            <a:ext cx="12192000" cy="6858000"/>
          </a:xfrm>
          <a:prstGeom prst="rect">
            <a:avLst/>
          </a:prstGeom>
        </p:spPr>
      </p:pic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grpSp>
        <p:nvGrpSpPr>
          <p:cNvPr id="28" name="Google Shape;2707;p57"/>
          <p:cNvGrpSpPr/>
          <p:nvPr/>
        </p:nvGrpSpPr>
        <p:grpSpPr>
          <a:xfrm>
            <a:off x="1767020" y="1698172"/>
            <a:ext cx="5156294" cy="3844212"/>
            <a:chOff x="4511255" y="1608534"/>
            <a:chExt cx="3455032" cy="2811806"/>
          </a:xfrm>
        </p:grpSpPr>
        <p:grpSp>
          <p:nvGrpSpPr>
            <p:cNvPr id="29" name="Google Shape;2708;p57"/>
            <p:cNvGrpSpPr/>
            <p:nvPr/>
          </p:nvGrpSpPr>
          <p:grpSpPr>
            <a:xfrm>
              <a:off x="4511255" y="1608534"/>
              <a:ext cx="3455032" cy="2811806"/>
              <a:chOff x="1666800" y="238125"/>
              <a:chExt cx="2636825" cy="2145925"/>
            </a:xfrm>
          </p:grpSpPr>
          <p:sp>
            <p:nvSpPr>
              <p:cNvPr id="31" name="Google Shape;2709;p57"/>
              <p:cNvSpPr/>
              <p:nvPr/>
            </p:nvSpPr>
            <p:spPr>
              <a:xfrm>
                <a:off x="1666800" y="238125"/>
                <a:ext cx="2636825" cy="1596850"/>
              </a:xfrm>
              <a:custGeom>
                <a:avLst/>
                <a:gdLst/>
                <a:ahLst/>
                <a:cxnLst/>
                <a:rect l="l" t="t" r="r" b="b"/>
                <a:pathLst>
                  <a:path w="105473" h="63874" extrusionOk="0">
                    <a:moveTo>
                      <a:pt x="0" y="63873"/>
                    </a:moveTo>
                    <a:lnTo>
                      <a:pt x="0" y="2389"/>
                    </a:lnTo>
                    <a:cubicBezTo>
                      <a:pt x="0" y="1055"/>
                      <a:pt x="1055" y="0"/>
                      <a:pt x="2389" y="0"/>
                    </a:cubicBezTo>
                    <a:lnTo>
                      <a:pt x="103115" y="0"/>
                    </a:lnTo>
                    <a:cubicBezTo>
                      <a:pt x="104418" y="0"/>
                      <a:pt x="105473" y="1055"/>
                      <a:pt x="105473" y="2389"/>
                    </a:cubicBezTo>
                    <a:lnTo>
                      <a:pt x="105473" y="63873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710;p57"/>
              <p:cNvSpPr/>
              <p:nvPr/>
            </p:nvSpPr>
            <p:spPr>
              <a:xfrm>
                <a:off x="1666800" y="1828715"/>
                <a:ext cx="2636825" cy="238100"/>
              </a:xfrm>
              <a:custGeom>
                <a:avLst/>
                <a:gdLst/>
                <a:ahLst/>
                <a:cxnLst/>
                <a:rect l="l" t="t" r="r" b="b"/>
                <a:pathLst>
                  <a:path w="105473" h="9524" extrusionOk="0">
                    <a:moveTo>
                      <a:pt x="103115" y="9524"/>
                    </a:moveTo>
                    <a:lnTo>
                      <a:pt x="2389" y="9524"/>
                    </a:lnTo>
                    <a:cubicBezTo>
                      <a:pt x="1055" y="9524"/>
                      <a:pt x="0" y="8438"/>
                      <a:pt x="0" y="7135"/>
                    </a:cubicBezTo>
                    <a:lnTo>
                      <a:pt x="0" y="0"/>
                    </a:lnTo>
                    <a:lnTo>
                      <a:pt x="105473" y="0"/>
                    </a:lnTo>
                    <a:lnTo>
                      <a:pt x="105473" y="7135"/>
                    </a:lnTo>
                    <a:cubicBezTo>
                      <a:pt x="105473" y="8438"/>
                      <a:pt x="104418" y="9524"/>
                      <a:pt x="103115" y="9524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711;p57"/>
              <p:cNvSpPr/>
              <p:nvPr/>
            </p:nvSpPr>
            <p:spPr>
              <a:xfrm>
                <a:off x="2543111" y="2064500"/>
                <a:ext cx="884150" cy="319550"/>
              </a:xfrm>
              <a:custGeom>
                <a:avLst/>
                <a:gdLst/>
                <a:ahLst/>
                <a:cxnLst/>
                <a:rect l="l" t="t" r="r" b="b"/>
                <a:pathLst>
                  <a:path w="35366" h="12782" extrusionOk="0">
                    <a:moveTo>
                      <a:pt x="1" y="12781"/>
                    </a:moveTo>
                    <a:lnTo>
                      <a:pt x="1" y="11447"/>
                    </a:lnTo>
                    <a:lnTo>
                      <a:pt x="4158" y="10951"/>
                    </a:lnTo>
                    <a:lnTo>
                      <a:pt x="7043" y="1"/>
                    </a:lnTo>
                    <a:lnTo>
                      <a:pt x="28323" y="1"/>
                    </a:lnTo>
                    <a:lnTo>
                      <a:pt x="31208" y="10951"/>
                    </a:lnTo>
                    <a:lnTo>
                      <a:pt x="35365" y="11447"/>
                    </a:lnTo>
                    <a:lnTo>
                      <a:pt x="35365" y="1278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712;p57"/>
              <p:cNvSpPr/>
              <p:nvPr/>
            </p:nvSpPr>
            <p:spPr>
              <a:xfrm>
                <a:off x="2997600" y="276125"/>
                <a:ext cx="326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303" extrusionOk="0">
                    <a:moveTo>
                      <a:pt x="559" y="0"/>
                    </a:moveTo>
                    <a:cubicBezTo>
                      <a:pt x="1055" y="0"/>
                      <a:pt x="1304" y="589"/>
                      <a:pt x="931" y="931"/>
                    </a:cubicBezTo>
                    <a:cubicBezTo>
                      <a:pt x="590" y="1303"/>
                      <a:pt x="1" y="1055"/>
                      <a:pt x="1" y="558"/>
                    </a:cubicBezTo>
                    <a:cubicBezTo>
                      <a:pt x="1" y="248"/>
                      <a:pt x="249" y="0"/>
                      <a:pt x="5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" name="Google Shape;2713;p57"/>
            <p:cNvSpPr/>
            <p:nvPr/>
          </p:nvSpPr>
          <p:spPr>
            <a:xfrm>
              <a:off x="6159525" y="3788125"/>
              <a:ext cx="158400" cy="158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8" y="389355"/>
            <a:ext cx="1249287" cy="690677"/>
          </a:xfrm>
        </p:spPr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699" y="1982783"/>
            <a:ext cx="3559601" cy="35596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6791" y="1831664"/>
            <a:ext cx="455661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</a:rPr>
              <a:t>Создание игры с применением технологий языка программирования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Java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</a:rPr>
              <a:t>, </a:t>
            </a:r>
            <a:r>
              <a:rPr lang="ru-RU" sz="24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используя среду разработки </a:t>
            </a:r>
            <a:r>
              <a:rPr lang="en-US" sz="24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Android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Studio </a:t>
            </a:r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</a:rPr>
              <a:t>и визуального оформления, стилизованного под «Виселицу».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511952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-48803"/>
            <a:ext cx="12192000" cy="6858000"/>
          </a:xfrm>
          <a:prstGeom prst="rect">
            <a:avLst/>
          </a:prstGeom>
        </p:spPr>
      </p:pic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sp>
        <p:nvSpPr>
          <p:cNvPr id="24" name="Google Shape;3800;p60"/>
          <p:cNvSpPr/>
          <p:nvPr/>
        </p:nvSpPr>
        <p:spPr>
          <a:xfrm>
            <a:off x="4434840" y="5570679"/>
            <a:ext cx="922010" cy="993171"/>
          </a:xfrm>
          <a:prstGeom prst="flowChartPunchedTap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grpSp>
        <p:nvGrpSpPr>
          <p:cNvPr id="9" name="Google Shape;1743;p38"/>
          <p:cNvGrpSpPr/>
          <p:nvPr/>
        </p:nvGrpSpPr>
        <p:grpSpPr>
          <a:xfrm>
            <a:off x="1874539" y="1426092"/>
            <a:ext cx="4547578" cy="2591052"/>
            <a:chOff x="3114900" y="3234801"/>
            <a:chExt cx="3558000" cy="1733850"/>
          </a:xfrm>
        </p:grpSpPr>
        <p:sp>
          <p:nvSpPr>
            <p:cNvPr id="10" name="Google Shape;1744;p38"/>
            <p:cNvSpPr/>
            <p:nvPr/>
          </p:nvSpPr>
          <p:spPr>
            <a:xfrm>
              <a:off x="3114900" y="3548450"/>
              <a:ext cx="3558000" cy="142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45;p38"/>
            <p:cNvSpPr/>
            <p:nvPr/>
          </p:nvSpPr>
          <p:spPr>
            <a:xfrm>
              <a:off x="3114900" y="3234801"/>
              <a:ext cx="3558000" cy="313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746;p38"/>
            <p:cNvGrpSpPr/>
            <p:nvPr/>
          </p:nvGrpSpPr>
          <p:grpSpPr>
            <a:xfrm>
              <a:off x="6402515" y="3278421"/>
              <a:ext cx="218042" cy="218042"/>
              <a:chOff x="3774450" y="3613625"/>
              <a:chExt cx="350100" cy="350100"/>
            </a:xfrm>
          </p:grpSpPr>
          <p:sp>
            <p:nvSpPr>
              <p:cNvPr id="15" name="Google Shape;1747;p38"/>
              <p:cNvSpPr/>
              <p:nvPr/>
            </p:nvSpPr>
            <p:spPr>
              <a:xfrm>
                <a:off x="3805500" y="3644675"/>
                <a:ext cx="288000" cy="288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748;p38"/>
              <p:cNvSpPr/>
              <p:nvPr/>
            </p:nvSpPr>
            <p:spPr>
              <a:xfrm>
                <a:off x="3774450" y="3613625"/>
                <a:ext cx="350100" cy="350100"/>
              </a:xfrm>
              <a:prstGeom prst="mathMultiply">
                <a:avLst>
                  <a:gd name="adj1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387" y="407909"/>
            <a:ext cx="2081230" cy="690677"/>
          </a:xfrm>
        </p:spPr>
        <p:txBody>
          <a:bodyPr/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  <p:grpSp>
        <p:nvGrpSpPr>
          <p:cNvPr id="17" name="Google Shape;1752;p38"/>
          <p:cNvGrpSpPr/>
          <p:nvPr/>
        </p:nvGrpSpPr>
        <p:grpSpPr>
          <a:xfrm>
            <a:off x="5064127" y="3380197"/>
            <a:ext cx="5128069" cy="2889504"/>
            <a:chOff x="3114900" y="3234801"/>
            <a:chExt cx="3558000" cy="1733850"/>
          </a:xfrm>
        </p:grpSpPr>
        <p:sp>
          <p:nvSpPr>
            <p:cNvPr id="18" name="Google Shape;1753;p38"/>
            <p:cNvSpPr/>
            <p:nvPr/>
          </p:nvSpPr>
          <p:spPr>
            <a:xfrm>
              <a:off x="3114900" y="3548450"/>
              <a:ext cx="3558000" cy="142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5F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54;p38"/>
            <p:cNvSpPr/>
            <p:nvPr/>
          </p:nvSpPr>
          <p:spPr>
            <a:xfrm>
              <a:off x="3114900" y="3234801"/>
              <a:ext cx="3558000" cy="313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1755;p38"/>
            <p:cNvGrpSpPr/>
            <p:nvPr/>
          </p:nvGrpSpPr>
          <p:grpSpPr>
            <a:xfrm>
              <a:off x="6402515" y="3278421"/>
              <a:ext cx="218042" cy="218042"/>
              <a:chOff x="3774450" y="3613625"/>
              <a:chExt cx="350100" cy="350100"/>
            </a:xfrm>
          </p:grpSpPr>
          <p:sp>
            <p:nvSpPr>
              <p:cNvPr id="21" name="Google Shape;1756;p38"/>
              <p:cNvSpPr/>
              <p:nvPr/>
            </p:nvSpPr>
            <p:spPr>
              <a:xfrm>
                <a:off x="3805500" y="3644675"/>
                <a:ext cx="288000" cy="288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757;p38"/>
              <p:cNvSpPr/>
              <p:nvPr/>
            </p:nvSpPr>
            <p:spPr>
              <a:xfrm>
                <a:off x="3774450" y="3613625"/>
                <a:ext cx="350100" cy="350100"/>
              </a:xfrm>
              <a:prstGeom prst="mathMultiply">
                <a:avLst>
                  <a:gd name="adj1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1826504" y="1871865"/>
            <a:ext cx="4608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Изучить необходимые модули и библиотеки языка программирования 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Java</a:t>
            </a:r>
            <a:endParaRPr lang="ru-RU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Изучить принцип построения игр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400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46468" y="4098728"/>
            <a:ext cx="47633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Спроектировать диза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й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н приложения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Написание 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программного 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кода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Протестировать и отладить приложение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7419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0"/>
            <a:ext cx="12192000" cy="6858000"/>
          </a:xfrm>
          <a:prstGeom prst="rect">
            <a:avLst/>
          </a:prstGeom>
        </p:spPr>
      </p:pic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353" y="390062"/>
            <a:ext cx="2593294" cy="690677"/>
          </a:xfrm>
        </p:spPr>
        <p:txBody>
          <a:bodyPr/>
          <a:lstStyle/>
          <a:p>
            <a:r>
              <a:rPr lang="ru-RU" dirty="0" smtClean="0"/>
              <a:t>Приложение</a:t>
            </a:r>
            <a:endParaRPr lang="ru-RU" dirty="0"/>
          </a:p>
        </p:txBody>
      </p:sp>
      <p:grpSp>
        <p:nvGrpSpPr>
          <p:cNvPr id="7" name="Google Shape;2076;p46"/>
          <p:cNvGrpSpPr/>
          <p:nvPr/>
        </p:nvGrpSpPr>
        <p:grpSpPr>
          <a:xfrm>
            <a:off x="5148446" y="1652050"/>
            <a:ext cx="5727876" cy="3726327"/>
            <a:chOff x="1935650" y="3234795"/>
            <a:chExt cx="4737600" cy="2834594"/>
          </a:xfrm>
        </p:grpSpPr>
        <p:sp>
          <p:nvSpPr>
            <p:cNvPr id="8" name="Google Shape;2077;p46"/>
            <p:cNvSpPr/>
            <p:nvPr/>
          </p:nvSpPr>
          <p:spPr>
            <a:xfrm>
              <a:off x="1935650" y="3540089"/>
              <a:ext cx="4737600" cy="252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ru-RU" sz="2400" dirty="0">
                  <a:solidFill>
                    <a:schemeClr val="bg2">
                      <a:lumMod val="10000"/>
                    </a:schemeClr>
                  </a:solidFill>
                </a:rPr>
                <a:t>При запуске приложения пользователь попадает на входное окно, представленное на картинке, далее игрок должен нажать «играть».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2078;p46"/>
            <p:cNvSpPr/>
            <p:nvPr/>
          </p:nvSpPr>
          <p:spPr>
            <a:xfrm>
              <a:off x="1935650" y="3234795"/>
              <a:ext cx="4737600" cy="313800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2079;p46"/>
            <p:cNvGrpSpPr/>
            <p:nvPr/>
          </p:nvGrpSpPr>
          <p:grpSpPr>
            <a:xfrm>
              <a:off x="6402515" y="3278421"/>
              <a:ext cx="218042" cy="218042"/>
              <a:chOff x="3774450" y="3613625"/>
              <a:chExt cx="350100" cy="350100"/>
            </a:xfrm>
          </p:grpSpPr>
          <p:sp>
            <p:nvSpPr>
              <p:cNvPr id="11" name="Google Shape;2080;p46"/>
              <p:cNvSpPr/>
              <p:nvPr/>
            </p:nvSpPr>
            <p:spPr>
              <a:xfrm>
                <a:off x="3805500" y="3644675"/>
                <a:ext cx="288000" cy="288000"/>
              </a:xfrm>
              <a:prstGeom prst="rect">
                <a:avLst/>
              </a:prstGeom>
              <a:noFill/>
              <a:ln w="9525" cap="flat" cmpd="sng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81;p46"/>
              <p:cNvSpPr/>
              <p:nvPr/>
            </p:nvSpPr>
            <p:spPr>
              <a:xfrm>
                <a:off x="3774450" y="3613625"/>
                <a:ext cx="350100" cy="350100"/>
              </a:xfrm>
              <a:prstGeom prst="mathMultiply">
                <a:avLst>
                  <a:gd name="adj1" fmla="val 0"/>
                </a:avLst>
              </a:prstGeom>
              <a:noFill/>
              <a:ln w="9525" cap="flat" cmpd="sng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" name="Google Shape;2085;p46"/>
          <p:cNvGrpSpPr/>
          <p:nvPr/>
        </p:nvGrpSpPr>
        <p:grpSpPr>
          <a:xfrm>
            <a:off x="1792224" y="1080739"/>
            <a:ext cx="3000333" cy="390063"/>
            <a:chOff x="3479625" y="3234800"/>
            <a:chExt cx="3200400" cy="313800"/>
          </a:xfrm>
        </p:grpSpPr>
        <p:sp>
          <p:nvSpPr>
            <p:cNvPr id="16" name="Google Shape;2086;p46"/>
            <p:cNvSpPr/>
            <p:nvPr/>
          </p:nvSpPr>
          <p:spPr>
            <a:xfrm>
              <a:off x="3479625" y="3234800"/>
              <a:ext cx="3200400" cy="313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2087;p46"/>
            <p:cNvGrpSpPr/>
            <p:nvPr/>
          </p:nvGrpSpPr>
          <p:grpSpPr>
            <a:xfrm>
              <a:off x="6402515" y="3278421"/>
              <a:ext cx="218042" cy="218042"/>
              <a:chOff x="3774450" y="3613625"/>
              <a:chExt cx="350100" cy="350100"/>
            </a:xfrm>
          </p:grpSpPr>
          <p:sp>
            <p:nvSpPr>
              <p:cNvPr id="18" name="Google Shape;2088;p46"/>
              <p:cNvSpPr/>
              <p:nvPr/>
            </p:nvSpPr>
            <p:spPr>
              <a:xfrm>
                <a:off x="3805500" y="3644675"/>
                <a:ext cx="288000" cy="288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89;p46"/>
              <p:cNvSpPr/>
              <p:nvPr/>
            </p:nvSpPr>
            <p:spPr>
              <a:xfrm>
                <a:off x="3774450" y="3613625"/>
                <a:ext cx="350100" cy="350100"/>
              </a:xfrm>
              <a:prstGeom prst="mathMultiply">
                <a:avLst>
                  <a:gd name="adj1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" t="4971" r="-304" b="19299"/>
          <a:stretch/>
        </p:blipFill>
        <p:spPr>
          <a:xfrm>
            <a:off x="1792224" y="1413878"/>
            <a:ext cx="3000333" cy="49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844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0"/>
            <a:ext cx="12192000" cy="6858000"/>
          </a:xfrm>
          <a:prstGeom prst="rect">
            <a:avLst/>
          </a:prstGeom>
        </p:spPr>
      </p:pic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353" y="390062"/>
            <a:ext cx="2593294" cy="690677"/>
          </a:xfrm>
        </p:spPr>
        <p:txBody>
          <a:bodyPr/>
          <a:lstStyle/>
          <a:p>
            <a:r>
              <a:rPr lang="ru-RU" dirty="0" smtClean="0"/>
              <a:t>Приложение</a:t>
            </a:r>
            <a:endParaRPr lang="ru-RU" dirty="0"/>
          </a:p>
        </p:txBody>
      </p:sp>
      <p:grpSp>
        <p:nvGrpSpPr>
          <p:cNvPr id="21" name="Google Shape;1851;p42"/>
          <p:cNvGrpSpPr/>
          <p:nvPr/>
        </p:nvGrpSpPr>
        <p:grpSpPr>
          <a:xfrm>
            <a:off x="2582402" y="1242891"/>
            <a:ext cx="7155958" cy="4372216"/>
            <a:chOff x="1479450" y="3234795"/>
            <a:chExt cx="5193600" cy="2896045"/>
          </a:xfrm>
        </p:grpSpPr>
        <p:sp>
          <p:nvSpPr>
            <p:cNvPr id="22" name="Google Shape;1852;p42"/>
            <p:cNvSpPr/>
            <p:nvPr/>
          </p:nvSpPr>
          <p:spPr>
            <a:xfrm>
              <a:off x="1479450" y="3548440"/>
              <a:ext cx="5193600" cy="2582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endParaRPr sz="32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3" name="Google Shape;1853;p42"/>
            <p:cNvSpPr/>
            <p:nvPr/>
          </p:nvSpPr>
          <p:spPr>
            <a:xfrm>
              <a:off x="1479450" y="3234795"/>
              <a:ext cx="5193600" cy="313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1854;p42"/>
            <p:cNvGrpSpPr/>
            <p:nvPr/>
          </p:nvGrpSpPr>
          <p:grpSpPr>
            <a:xfrm>
              <a:off x="6402515" y="3278421"/>
              <a:ext cx="218042" cy="218042"/>
              <a:chOff x="3774450" y="3613625"/>
              <a:chExt cx="350100" cy="350100"/>
            </a:xfrm>
          </p:grpSpPr>
          <p:sp>
            <p:nvSpPr>
              <p:cNvPr id="25" name="Google Shape;1855;p42"/>
              <p:cNvSpPr/>
              <p:nvPr/>
            </p:nvSpPr>
            <p:spPr>
              <a:xfrm>
                <a:off x="3805500" y="3644675"/>
                <a:ext cx="288000" cy="288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856;p42"/>
              <p:cNvSpPr/>
              <p:nvPr/>
            </p:nvSpPr>
            <p:spPr>
              <a:xfrm>
                <a:off x="3774450" y="3613625"/>
                <a:ext cx="350100" cy="350100"/>
              </a:xfrm>
              <a:prstGeom prst="mathMultiply">
                <a:avLst>
                  <a:gd name="adj1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2951659" y="1954518"/>
            <a:ext cx="6440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Т</a:t>
            </a:r>
            <a:r>
              <a:rPr lang="ru-RU" sz="3200" dirty="0">
                <a:solidFill>
                  <a:schemeClr val="bg2">
                    <a:lumMod val="10000"/>
                  </a:schemeClr>
                </a:solidFill>
              </a:rPr>
              <a:t>акже у каждого окна есть название, приложение имеет иконку</a:t>
            </a: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9" b="89782"/>
          <a:stretch/>
        </p:blipFill>
        <p:spPr>
          <a:xfrm>
            <a:off x="1752063" y="4143986"/>
            <a:ext cx="7095502" cy="1119757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25" y="3269955"/>
            <a:ext cx="3345134" cy="329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0513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0"/>
            <a:ext cx="12192000" cy="6858000"/>
          </a:xfrm>
          <a:prstGeom prst="rect">
            <a:avLst/>
          </a:prstGeom>
        </p:spPr>
      </p:pic>
      <p:grpSp>
        <p:nvGrpSpPr>
          <p:cNvPr id="36" name="Google Shape;8434;p72"/>
          <p:cNvGrpSpPr/>
          <p:nvPr/>
        </p:nvGrpSpPr>
        <p:grpSpPr>
          <a:xfrm rot="19231496">
            <a:off x="2463895" y="722975"/>
            <a:ext cx="1776693" cy="1474768"/>
            <a:chOff x="1961313" y="2299436"/>
            <a:chExt cx="385302" cy="352532"/>
          </a:xfrm>
        </p:grpSpPr>
        <p:sp>
          <p:nvSpPr>
            <p:cNvPr id="37" name="Google Shape;8435;p72"/>
            <p:cNvSpPr/>
            <p:nvPr/>
          </p:nvSpPr>
          <p:spPr>
            <a:xfrm>
              <a:off x="2043618" y="2618727"/>
              <a:ext cx="220221" cy="27505"/>
            </a:xfrm>
            <a:custGeom>
              <a:avLst/>
              <a:gdLst/>
              <a:ahLst/>
              <a:cxnLst/>
              <a:rect l="l" t="t" r="r" b="b"/>
              <a:pathLst>
                <a:path w="8407" h="1050" extrusionOk="0">
                  <a:moveTo>
                    <a:pt x="526" y="1"/>
                  </a:moveTo>
                  <a:cubicBezTo>
                    <a:pt x="237" y="1"/>
                    <a:pt x="1" y="235"/>
                    <a:pt x="1" y="525"/>
                  </a:cubicBezTo>
                  <a:cubicBezTo>
                    <a:pt x="1" y="816"/>
                    <a:pt x="237" y="1050"/>
                    <a:pt x="526" y="1050"/>
                  </a:cubicBezTo>
                  <a:cubicBezTo>
                    <a:pt x="531" y="1050"/>
                    <a:pt x="535" y="1050"/>
                    <a:pt x="539" y="1049"/>
                  </a:cubicBezTo>
                  <a:lnTo>
                    <a:pt x="7882" y="1049"/>
                  </a:lnTo>
                  <a:cubicBezTo>
                    <a:pt x="8174" y="1049"/>
                    <a:pt x="8407" y="813"/>
                    <a:pt x="8407" y="525"/>
                  </a:cubicBezTo>
                  <a:cubicBezTo>
                    <a:pt x="8407" y="237"/>
                    <a:pt x="8174" y="1"/>
                    <a:pt x="7882" y="1"/>
                  </a:cubicBezTo>
                  <a:lnTo>
                    <a:pt x="539" y="1"/>
                  </a:lnTo>
                  <a:cubicBezTo>
                    <a:pt x="535" y="1"/>
                    <a:pt x="531" y="1"/>
                    <a:pt x="526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436;p72"/>
            <p:cNvSpPr/>
            <p:nvPr/>
          </p:nvSpPr>
          <p:spPr>
            <a:xfrm>
              <a:off x="2063474" y="2618727"/>
              <a:ext cx="200366" cy="27505"/>
            </a:xfrm>
            <a:custGeom>
              <a:avLst/>
              <a:gdLst/>
              <a:ahLst/>
              <a:cxnLst/>
              <a:rect l="l" t="t" r="r" b="b"/>
              <a:pathLst>
                <a:path w="7649" h="1050" extrusionOk="0">
                  <a:moveTo>
                    <a:pt x="526" y="1"/>
                  </a:moveTo>
                  <a:cubicBezTo>
                    <a:pt x="237" y="1"/>
                    <a:pt x="0" y="235"/>
                    <a:pt x="0" y="525"/>
                  </a:cubicBezTo>
                  <a:cubicBezTo>
                    <a:pt x="0" y="816"/>
                    <a:pt x="237" y="1050"/>
                    <a:pt x="526" y="1050"/>
                  </a:cubicBezTo>
                  <a:cubicBezTo>
                    <a:pt x="530" y="1050"/>
                    <a:pt x="534" y="1050"/>
                    <a:pt x="538" y="1049"/>
                  </a:cubicBezTo>
                  <a:lnTo>
                    <a:pt x="7124" y="1049"/>
                  </a:lnTo>
                  <a:cubicBezTo>
                    <a:pt x="7416" y="1049"/>
                    <a:pt x="7649" y="813"/>
                    <a:pt x="7649" y="525"/>
                  </a:cubicBezTo>
                  <a:cubicBezTo>
                    <a:pt x="7649" y="237"/>
                    <a:pt x="7416" y="1"/>
                    <a:pt x="7124" y="1"/>
                  </a:cubicBezTo>
                  <a:lnTo>
                    <a:pt x="538" y="1"/>
                  </a:lnTo>
                  <a:cubicBezTo>
                    <a:pt x="534" y="1"/>
                    <a:pt x="530" y="1"/>
                    <a:pt x="526" y="1"/>
                  </a:cubicBezTo>
                  <a:close/>
                </a:path>
              </a:pathLst>
            </a:custGeom>
            <a:solidFill>
              <a:srgbClr val="C5D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8437;p72"/>
            <p:cNvGrpSpPr/>
            <p:nvPr/>
          </p:nvGrpSpPr>
          <p:grpSpPr>
            <a:xfrm>
              <a:off x="1961313" y="2299436"/>
              <a:ext cx="385302" cy="352532"/>
              <a:chOff x="1961313" y="2299436"/>
              <a:chExt cx="385302" cy="352532"/>
            </a:xfrm>
          </p:grpSpPr>
          <p:sp>
            <p:nvSpPr>
              <p:cNvPr id="40" name="Google Shape;8438;p72"/>
              <p:cNvSpPr/>
              <p:nvPr/>
            </p:nvSpPr>
            <p:spPr>
              <a:xfrm>
                <a:off x="2082936" y="2545669"/>
                <a:ext cx="141951" cy="85762"/>
              </a:xfrm>
              <a:custGeom>
                <a:avLst/>
                <a:gdLst/>
                <a:ahLst/>
                <a:cxnLst/>
                <a:rect l="l" t="t" r="r" b="b"/>
                <a:pathLst>
                  <a:path w="5419" h="3274" extrusionOk="0">
                    <a:moveTo>
                      <a:pt x="2711" y="0"/>
                    </a:moveTo>
                    <a:lnTo>
                      <a:pt x="563" y="960"/>
                    </a:lnTo>
                    <a:lnTo>
                      <a:pt x="1" y="2790"/>
                    </a:lnTo>
                    <a:lnTo>
                      <a:pt x="1265" y="3009"/>
                    </a:lnTo>
                    <a:lnTo>
                      <a:pt x="2780" y="3273"/>
                    </a:lnTo>
                    <a:lnTo>
                      <a:pt x="5419" y="2793"/>
                    </a:lnTo>
                    <a:lnTo>
                      <a:pt x="5072" y="1662"/>
                    </a:lnTo>
                    <a:lnTo>
                      <a:pt x="4857" y="960"/>
                    </a:lnTo>
                    <a:lnTo>
                      <a:pt x="2711" y="0"/>
                    </a:ln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439;p72"/>
              <p:cNvSpPr/>
              <p:nvPr/>
            </p:nvSpPr>
            <p:spPr>
              <a:xfrm>
                <a:off x="2082936" y="2545669"/>
                <a:ext cx="132887" cy="78847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3010" extrusionOk="0">
                    <a:moveTo>
                      <a:pt x="2711" y="0"/>
                    </a:moveTo>
                    <a:lnTo>
                      <a:pt x="563" y="960"/>
                    </a:lnTo>
                    <a:lnTo>
                      <a:pt x="1" y="2790"/>
                    </a:lnTo>
                    <a:lnTo>
                      <a:pt x="1265" y="3009"/>
                    </a:lnTo>
                    <a:lnTo>
                      <a:pt x="1519" y="1659"/>
                    </a:lnTo>
                    <a:lnTo>
                      <a:pt x="5072" y="1659"/>
                    </a:lnTo>
                    <a:lnTo>
                      <a:pt x="4857" y="960"/>
                    </a:lnTo>
                    <a:lnTo>
                      <a:pt x="2711" y="0"/>
                    </a:lnTo>
                    <a:close/>
                  </a:path>
                </a:pathLst>
              </a:custGeom>
              <a:solidFill>
                <a:srgbClr val="99AE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440;p72"/>
              <p:cNvSpPr/>
              <p:nvPr/>
            </p:nvSpPr>
            <p:spPr>
              <a:xfrm>
                <a:off x="1966971" y="2305199"/>
                <a:ext cx="373881" cy="265617"/>
              </a:xfrm>
              <a:custGeom>
                <a:avLst/>
                <a:gdLst/>
                <a:ahLst/>
                <a:cxnLst/>
                <a:rect l="l" t="t" r="r" b="b"/>
                <a:pathLst>
                  <a:path w="14273" h="10140" extrusionOk="0">
                    <a:moveTo>
                      <a:pt x="1183" y="0"/>
                    </a:moveTo>
                    <a:cubicBezTo>
                      <a:pt x="532" y="0"/>
                      <a:pt x="4" y="531"/>
                      <a:pt x="4" y="1182"/>
                    </a:cubicBezTo>
                    <a:lnTo>
                      <a:pt x="4" y="8954"/>
                    </a:lnTo>
                    <a:cubicBezTo>
                      <a:pt x="0" y="9609"/>
                      <a:pt x="532" y="10140"/>
                      <a:pt x="1183" y="10140"/>
                    </a:cubicBezTo>
                    <a:lnTo>
                      <a:pt x="13091" y="10140"/>
                    </a:lnTo>
                    <a:cubicBezTo>
                      <a:pt x="13745" y="10137"/>
                      <a:pt x="14273" y="9609"/>
                      <a:pt x="14273" y="8954"/>
                    </a:cubicBezTo>
                    <a:lnTo>
                      <a:pt x="14273" y="1182"/>
                    </a:lnTo>
                    <a:cubicBezTo>
                      <a:pt x="14273" y="531"/>
                      <a:pt x="13742" y="0"/>
                      <a:pt x="13091" y="0"/>
                    </a:cubicBez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441;p72"/>
              <p:cNvSpPr/>
              <p:nvPr/>
            </p:nvSpPr>
            <p:spPr>
              <a:xfrm>
                <a:off x="1997488" y="2335716"/>
                <a:ext cx="312952" cy="187006"/>
              </a:xfrm>
              <a:custGeom>
                <a:avLst/>
                <a:gdLst/>
                <a:ahLst/>
                <a:cxnLst/>
                <a:rect l="l" t="t" r="r" b="b"/>
                <a:pathLst>
                  <a:path w="11947" h="7139" extrusionOk="0">
                    <a:moveTo>
                      <a:pt x="18" y="0"/>
                    </a:moveTo>
                    <a:cubicBezTo>
                      <a:pt x="7" y="0"/>
                      <a:pt x="0" y="7"/>
                      <a:pt x="0" y="17"/>
                    </a:cubicBezTo>
                    <a:lnTo>
                      <a:pt x="0" y="7138"/>
                    </a:lnTo>
                    <a:lnTo>
                      <a:pt x="11946" y="7138"/>
                    </a:lnTo>
                    <a:lnTo>
                      <a:pt x="11946" y="17"/>
                    </a:lnTo>
                    <a:cubicBezTo>
                      <a:pt x="11943" y="7"/>
                      <a:pt x="11936" y="0"/>
                      <a:pt x="11926" y="0"/>
                    </a:cubicBezTo>
                    <a:close/>
                  </a:path>
                </a:pathLst>
              </a:custGeom>
              <a:solidFill>
                <a:srgbClr val="677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442;p72"/>
              <p:cNvSpPr/>
              <p:nvPr/>
            </p:nvSpPr>
            <p:spPr>
              <a:xfrm>
                <a:off x="2292811" y="2335716"/>
                <a:ext cx="17629" cy="187006"/>
              </a:xfrm>
              <a:custGeom>
                <a:avLst/>
                <a:gdLst/>
                <a:ahLst/>
                <a:cxnLst/>
                <a:rect l="l" t="t" r="r" b="b"/>
                <a:pathLst>
                  <a:path w="673" h="7139" extrusionOk="0">
                    <a:moveTo>
                      <a:pt x="1" y="0"/>
                    </a:moveTo>
                    <a:cubicBezTo>
                      <a:pt x="1" y="7"/>
                      <a:pt x="1" y="10"/>
                      <a:pt x="1" y="17"/>
                    </a:cubicBezTo>
                    <a:lnTo>
                      <a:pt x="1" y="7138"/>
                    </a:lnTo>
                    <a:lnTo>
                      <a:pt x="672" y="7138"/>
                    </a:lnTo>
                    <a:lnTo>
                      <a:pt x="672" y="17"/>
                    </a:lnTo>
                    <a:cubicBezTo>
                      <a:pt x="672" y="10"/>
                      <a:pt x="669" y="7"/>
                      <a:pt x="669" y="0"/>
                    </a:cubicBezTo>
                    <a:close/>
                  </a:path>
                </a:pathLst>
              </a:custGeom>
              <a:solidFill>
                <a:srgbClr val="546C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443;p72"/>
              <p:cNvSpPr/>
              <p:nvPr/>
            </p:nvSpPr>
            <p:spPr>
              <a:xfrm>
                <a:off x="1961313" y="2299436"/>
                <a:ext cx="385302" cy="352532"/>
              </a:xfrm>
              <a:custGeom>
                <a:avLst/>
                <a:gdLst/>
                <a:ahLst/>
                <a:cxnLst/>
                <a:rect l="l" t="t" r="r" b="b"/>
                <a:pathLst>
                  <a:path w="14709" h="13458" extrusionOk="0">
                    <a:moveTo>
                      <a:pt x="9338" y="10572"/>
                    </a:moveTo>
                    <a:lnTo>
                      <a:pt x="9767" y="11971"/>
                    </a:lnTo>
                    <a:lnTo>
                      <a:pt x="4938" y="11971"/>
                    </a:lnTo>
                    <a:lnTo>
                      <a:pt x="5367" y="10572"/>
                    </a:lnTo>
                    <a:close/>
                    <a:moveTo>
                      <a:pt x="11024" y="12409"/>
                    </a:moveTo>
                    <a:cubicBezTo>
                      <a:pt x="11196" y="12409"/>
                      <a:pt x="11333" y="12546"/>
                      <a:pt x="11333" y="12714"/>
                    </a:cubicBezTo>
                    <a:cubicBezTo>
                      <a:pt x="11333" y="12882"/>
                      <a:pt x="11196" y="13019"/>
                      <a:pt x="11024" y="13019"/>
                    </a:cubicBezTo>
                    <a:lnTo>
                      <a:pt x="3681" y="13019"/>
                    </a:lnTo>
                    <a:cubicBezTo>
                      <a:pt x="3513" y="13019"/>
                      <a:pt x="3376" y="12882"/>
                      <a:pt x="3376" y="12714"/>
                    </a:cubicBezTo>
                    <a:cubicBezTo>
                      <a:pt x="3376" y="12546"/>
                      <a:pt x="3513" y="12409"/>
                      <a:pt x="3681" y="12409"/>
                    </a:cubicBezTo>
                    <a:close/>
                    <a:moveTo>
                      <a:pt x="1399" y="1"/>
                    </a:moveTo>
                    <a:cubicBezTo>
                      <a:pt x="628" y="4"/>
                      <a:pt x="0" y="628"/>
                      <a:pt x="0" y="1402"/>
                    </a:cubicBezTo>
                    <a:lnTo>
                      <a:pt x="0" y="9174"/>
                    </a:lnTo>
                    <a:cubicBezTo>
                      <a:pt x="0" y="9949"/>
                      <a:pt x="628" y="10572"/>
                      <a:pt x="1399" y="10576"/>
                    </a:cubicBezTo>
                    <a:lnTo>
                      <a:pt x="4911" y="10576"/>
                    </a:lnTo>
                    <a:lnTo>
                      <a:pt x="4483" y="11974"/>
                    </a:lnTo>
                    <a:lnTo>
                      <a:pt x="3681" y="11974"/>
                    </a:lnTo>
                    <a:cubicBezTo>
                      <a:pt x="3273" y="11974"/>
                      <a:pt x="2941" y="12306"/>
                      <a:pt x="2941" y="12714"/>
                    </a:cubicBezTo>
                    <a:cubicBezTo>
                      <a:pt x="2941" y="13125"/>
                      <a:pt x="3273" y="13458"/>
                      <a:pt x="3681" y="13458"/>
                    </a:cubicBezTo>
                    <a:lnTo>
                      <a:pt x="11028" y="13458"/>
                    </a:lnTo>
                    <a:cubicBezTo>
                      <a:pt x="11436" y="13458"/>
                      <a:pt x="11768" y="13125"/>
                      <a:pt x="11768" y="12714"/>
                    </a:cubicBezTo>
                    <a:cubicBezTo>
                      <a:pt x="11768" y="12306"/>
                      <a:pt x="11436" y="11974"/>
                      <a:pt x="11028" y="11974"/>
                    </a:cubicBezTo>
                    <a:lnTo>
                      <a:pt x="10223" y="11974"/>
                    </a:lnTo>
                    <a:lnTo>
                      <a:pt x="9794" y="10576"/>
                    </a:lnTo>
                    <a:lnTo>
                      <a:pt x="13307" y="10576"/>
                    </a:lnTo>
                    <a:cubicBezTo>
                      <a:pt x="14081" y="10572"/>
                      <a:pt x="14708" y="9949"/>
                      <a:pt x="14708" y="9174"/>
                    </a:cubicBezTo>
                    <a:lnTo>
                      <a:pt x="14708" y="1402"/>
                    </a:lnTo>
                    <a:cubicBezTo>
                      <a:pt x="14708" y="628"/>
                      <a:pt x="14081" y="4"/>
                      <a:pt x="13307" y="1"/>
                    </a:cubicBezTo>
                    <a:lnTo>
                      <a:pt x="3626" y="1"/>
                    </a:lnTo>
                    <a:cubicBezTo>
                      <a:pt x="3335" y="1"/>
                      <a:pt x="3335" y="439"/>
                      <a:pt x="3626" y="439"/>
                    </a:cubicBezTo>
                    <a:lnTo>
                      <a:pt x="13307" y="439"/>
                    </a:lnTo>
                    <a:cubicBezTo>
                      <a:pt x="13838" y="439"/>
                      <a:pt x="14270" y="871"/>
                      <a:pt x="14270" y="1402"/>
                    </a:cubicBezTo>
                    <a:lnTo>
                      <a:pt x="14270" y="9174"/>
                    </a:lnTo>
                    <a:cubicBezTo>
                      <a:pt x="14270" y="9705"/>
                      <a:pt x="13838" y="10137"/>
                      <a:pt x="13307" y="10137"/>
                    </a:cubicBezTo>
                    <a:lnTo>
                      <a:pt x="1399" y="10137"/>
                    </a:lnTo>
                    <a:cubicBezTo>
                      <a:pt x="867" y="10137"/>
                      <a:pt x="439" y="9705"/>
                      <a:pt x="436" y="9174"/>
                    </a:cubicBezTo>
                    <a:lnTo>
                      <a:pt x="436" y="1402"/>
                    </a:lnTo>
                    <a:cubicBezTo>
                      <a:pt x="439" y="871"/>
                      <a:pt x="867" y="439"/>
                      <a:pt x="1399" y="439"/>
                    </a:cubicBezTo>
                    <a:lnTo>
                      <a:pt x="2752" y="439"/>
                    </a:lnTo>
                    <a:cubicBezTo>
                      <a:pt x="2872" y="439"/>
                      <a:pt x="2972" y="340"/>
                      <a:pt x="2972" y="220"/>
                    </a:cubicBezTo>
                    <a:cubicBezTo>
                      <a:pt x="2972" y="100"/>
                      <a:pt x="2872" y="1"/>
                      <a:pt x="275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444;p72"/>
              <p:cNvSpPr/>
              <p:nvPr/>
            </p:nvSpPr>
            <p:spPr>
              <a:xfrm>
                <a:off x="1991830" y="2329953"/>
                <a:ext cx="324268" cy="198427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7575" extrusionOk="0">
                    <a:moveTo>
                      <a:pt x="237" y="1"/>
                    </a:moveTo>
                    <a:cubicBezTo>
                      <a:pt x="107" y="4"/>
                      <a:pt x="1" y="107"/>
                      <a:pt x="1" y="237"/>
                    </a:cubicBezTo>
                    <a:lnTo>
                      <a:pt x="1" y="7358"/>
                    </a:lnTo>
                    <a:cubicBezTo>
                      <a:pt x="1" y="7478"/>
                      <a:pt x="100" y="7574"/>
                      <a:pt x="220" y="7574"/>
                    </a:cubicBezTo>
                    <a:lnTo>
                      <a:pt x="12162" y="7574"/>
                    </a:lnTo>
                    <a:cubicBezTo>
                      <a:pt x="12282" y="7574"/>
                      <a:pt x="12378" y="7478"/>
                      <a:pt x="12378" y="7358"/>
                    </a:cubicBezTo>
                    <a:lnTo>
                      <a:pt x="12378" y="6604"/>
                    </a:lnTo>
                    <a:cubicBezTo>
                      <a:pt x="12378" y="6459"/>
                      <a:pt x="12269" y="6386"/>
                      <a:pt x="12161" y="6386"/>
                    </a:cubicBezTo>
                    <a:cubicBezTo>
                      <a:pt x="12052" y="6386"/>
                      <a:pt x="11943" y="6459"/>
                      <a:pt x="11943" y="6604"/>
                    </a:cubicBezTo>
                    <a:lnTo>
                      <a:pt x="11943" y="7139"/>
                    </a:lnTo>
                    <a:lnTo>
                      <a:pt x="436" y="7139"/>
                    </a:lnTo>
                    <a:lnTo>
                      <a:pt x="436" y="440"/>
                    </a:lnTo>
                    <a:lnTo>
                      <a:pt x="11940" y="440"/>
                    </a:lnTo>
                    <a:lnTo>
                      <a:pt x="11940" y="5730"/>
                    </a:lnTo>
                    <a:cubicBezTo>
                      <a:pt x="11940" y="5850"/>
                      <a:pt x="12039" y="5950"/>
                      <a:pt x="12162" y="5950"/>
                    </a:cubicBezTo>
                    <a:cubicBezTo>
                      <a:pt x="12282" y="5950"/>
                      <a:pt x="12378" y="5850"/>
                      <a:pt x="12378" y="5730"/>
                    </a:cubicBezTo>
                    <a:lnTo>
                      <a:pt x="12378" y="237"/>
                    </a:lnTo>
                    <a:cubicBezTo>
                      <a:pt x="12378" y="107"/>
                      <a:pt x="12275" y="1"/>
                      <a:pt x="1214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445;p72"/>
              <p:cNvSpPr/>
              <p:nvPr/>
            </p:nvSpPr>
            <p:spPr>
              <a:xfrm>
                <a:off x="2147821" y="2539959"/>
                <a:ext cx="12443" cy="11473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38" extrusionOk="0">
                    <a:moveTo>
                      <a:pt x="234" y="0"/>
                    </a:moveTo>
                    <a:cubicBezTo>
                      <a:pt x="131" y="0"/>
                      <a:pt x="30" y="72"/>
                      <a:pt x="15" y="194"/>
                    </a:cubicBezTo>
                    <a:cubicBezTo>
                      <a:pt x="1" y="336"/>
                      <a:pt x="115" y="437"/>
                      <a:pt x="236" y="437"/>
                    </a:cubicBezTo>
                    <a:cubicBezTo>
                      <a:pt x="288" y="437"/>
                      <a:pt x="341" y="418"/>
                      <a:pt x="385" y="376"/>
                    </a:cubicBezTo>
                    <a:cubicBezTo>
                      <a:pt x="461" y="301"/>
                      <a:pt x="474" y="184"/>
                      <a:pt x="416" y="99"/>
                    </a:cubicBezTo>
                    <a:cubicBezTo>
                      <a:pt x="370" y="31"/>
                      <a:pt x="301" y="0"/>
                      <a:pt x="234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grpSp>
        <p:nvGrpSpPr>
          <p:cNvPr id="16" name="Google Shape;2076;p46"/>
          <p:cNvGrpSpPr/>
          <p:nvPr/>
        </p:nvGrpSpPr>
        <p:grpSpPr>
          <a:xfrm>
            <a:off x="1657808" y="2007528"/>
            <a:ext cx="5492799" cy="3332568"/>
            <a:chOff x="1935650" y="3234795"/>
            <a:chExt cx="4737600" cy="2842944"/>
          </a:xfrm>
        </p:grpSpPr>
        <p:sp>
          <p:nvSpPr>
            <p:cNvPr id="17" name="Google Shape;2077;p46"/>
            <p:cNvSpPr/>
            <p:nvPr/>
          </p:nvSpPr>
          <p:spPr>
            <a:xfrm>
              <a:off x="1935650" y="3548438"/>
              <a:ext cx="4737600" cy="252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78;p46"/>
            <p:cNvSpPr/>
            <p:nvPr/>
          </p:nvSpPr>
          <p:spPr>
            <a:xfrm>
              <a:off x="1935650" y="3234795"/>
              <a:ext cx="4737600" cy="3138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2079;p46"/>
            <p:cNvGrpSpPr/>
            <p:nvPr/>
          </p:nvGrpSpPr>
          <p:grpSpPr>
            <a:xfrm>
              <a:off x="6402515" y="3278421"/>
              <a:ext cx="218042" cy="218042"/>
              <a:chOff x="3774450" y="3613625"/>
              <a:chExt cx="350100" cy="350100"/>
            </a:xfrm>
          </p:grpSpPr>
          <p:sp>
            <p:nvSpPr>
              <p:cNvPr id="20" name="Google Shape;2080;p46"/>
              <p:cNvSpPr/>
              <p:nvPr/>
            </p:nvSpPr>
            <p:spPr>
              <a:xfrm>
                <a:off x="3805500" y="3644675"/>
                <a:ext cx="288000" cy="288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81;p46"/>
              <p:cNvSpPr/>
              <p:nvPr/>
            </p:nvSpPr>
            <p:spPr>
              <a:xfrm>
                <a:off x="3774450" y="3613625"/>
                <a:ext cx="350100" cy="350100"/>
              </a:xfrm>
              <a:prstGeom prst="mathMultiply">
                <a:avLst>
                  <a:gd name="adj1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353" y="390062"/>
            <a:ext cx="2593294" cy="690677"/>
          </a:xfrm>
        </p:spPr>
        <p:txBody>
          <a:bodyPr/>
          <a:lstStyle/>
          <a:p>
            <a:r>
              <a:rPr lang="ru-RU" dirty="0" smtClean="0"/>
              <a:t>Приложение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782607" y="2813240"/>
            <a:ext cx="50765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2">
                    <a:lumMod val="10000"/>
                  </a:schemeClr>
                </a:solidFill>
                <a:latin typeface="Bahnschrift" panose="020B0502040204020203" pitchFamily="34" charset="0"/>
              </a:rPr>
              <a:t>После успешного входа игрок попадает в игру, начало которой представлено на рисунке</a:t>
            </a:r>
            <a:endParaRPr lang="ru-RU" sz="3200" dirty="0">
              <a:solidFill>
                <a:schemeClr val="bg2">
                  <a:lumMod val="10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30" name="Google Shape;2085;p46"/>
          <p:cNvGrpSpPr/>
          <p:nvPr/>
        </p:nvGrpSpPr>
        <p:grpSpPr>
          <a:xfrm>
            <a:off x="8072894" y="1220583"/>
            <a:ext cx="2717026" cy="351795"/>
            <a:chOff x="3479625" y="3234800"/>
            <a:chExt cx="3200400" cy="313800"/>
          </a:xfrm>
        </p:grpSpPr>
        <p:sp>
          <p:nvSpPr>
            <p:cNvPr id="31" name="Google Shape;2086;p46"/>
            <p:cNvSpPr/>
            <p:nvPr/>
          </p:nvSpPr>
          <p:spPr>
            <a:xfrm>
              <a:off x="3479625" y="3234800"/>
              <a:ext cx="3200400" cy="313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2087;p46"/>
            <p:cNvGrpSpPr/>
            <p:nvPr/>
          </p:nvGrpSpPr>
          <p:grpSpPr>
            <a:xfrm>
              <a:off x="6402515" y="3278421"/>
              <a:ext cx="218042" cy="218042"/>
              <a:chOff x="3774450" y="3613625"/>
              <a:chExt cx="350100" cy="350100"/>
            </a:xfrm>
          </p:grpSpPr>
          <p:sp>
            <p:nvSpPr>
              <p:cNvPr id="33" name="Google Shape;2088;p46"/>
              <p:cNvSpPr/>
              <p:nvPr/>
            </p:nvSpPr>
            <p:spPr>
              <a:xfrm>
                <a:off x="3805500" y="3644675"/>
                <a:ext cx="288000" cy="2880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89;p46"/>
              <p:cNvSpPr/>
              <p:nvPr/>
            </p:nvSpPr>
            <p:spPr>
              <a:xfrm>
                <a:off x="3774450" y="3613625"/>
                <a:ext cx="350100" cy="350100"/>
              </a:xfrm>
              <a:prstGeom prst="mathMultiply">
                <a:avLst>
                  <a:gd name="adj1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7" t="3219" r="607" b="15031"/>
          <a:stretch/>
        </p:blipFill>
        <p:spPr>
          <a:xfrm>
            <a:off x="8072894" y="1575733"/>
            <a:ext cx="2717026" cy="481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072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311</Words>
  <Application>Microsoft Office PowerPoint</Application>
  <PresentationFormat>Широкоэкранный</PresentationFormat>
  <Paragraphs>100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SamsungOne 800C</vt:lpstr>
      <vt:lpstr>SamsungOne 450C</vt:lpstr>
      <vt:lpstr>Calibri</vt:lpstr>
      <vt:lpstr>Bahnschrift</vt:lpstr>
      <vt:lpstr>Arial</vt:lpstr>
      <vt:lpstr>Samsung IT School White</vt:lpstr>
      <vt:lpstr>Samsung IT School En</vt:lpstr>
      <vt:lpstr>Samsung IT School White En</vt:lpstr>
      <vt:lpstr>Презентация PowerPoint</vt:lpstr>
      <vt:lpstr>ИГРА  «Виселица»</vt:lpstr>
      <vt:lpstr>План</vt:lpstr>
      <vt:lpstr>Введение</vt:lpstr>
      <vt:lpstr>Цель</vt:lpstr>
      <vt:lpstr>Задачи</vt:lpstr>
      <vt:lpstr>Приложение</vt:lpstr>
      <vt:lpstr>Приложение</vt:lpstr>
      <vt:lpstr>Приложение</vt:lpstr>
      <vt:lpstr>Приложение</vt:lpstr>
      <vt:lpstr>Приложение</vt:lpstr>
      <vt:lpstr>Поражение</vt:lpstr>
      <vt:lpstr>Победа</vt:lpstr>
      <vt:lpstr>Структура</vt:lpstr>
      <vt:lpstr>Реализация</vt:lpstr>
      <vt:lpstr>Реализация</vt:lpstr>
      <vt:lpstr>Актуальность</vt:lpstr>
      <vt:lpstr>Пути развития и доработки</vt:lpstr>
      <vt:lpstr>Выводы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45</cp:revision>
  <dcterms:created xsi:type="dcterms:W3CDTF">2020-05-25T08:37:09Z</dcterms:created>
  <dcterms:modified xsi:type="dcterms:W3CDTF">2022-06-03T18:47:47Z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